
<file path=[Content_Types].xml><?xml version="1.0" encoding="utf-8"?>
<Types xmlns="http://schemas.openxmlformats.org/package/2006/content-types"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745" r:id="rId1"/>
  </p:sldMasterIdLst>
  <p:notesMasterIdLst>
    <p:notesMasterId r:id="rId14"/>
  </p:notesMasterIdLst>
  <p:sldIdLst>
    <p:sldId id="341" r:id="rId2"/>
    <p:sldId id="354" r:id="rId3"/>
    <p:sldId id="358" r:id="rId4"/>
    <p:sldId id="360" r:id="rId5"/>
    <p:sldId id="361" r:id="rId6"/>
    <p:sldId id="367" r:id="rId7"/>
    <p:sldId id="362" r:id="rId8"/>
    <p:sldId id="363" r:id="rId9"/>
    <p:sldId id="359" r:id="rId10"/>
    <p:sldId id="364" r:id="rId11"/>
    <p:sldId id="365" r:id="rId12"/>
    <p:sldId id="366" r:id="rId13"/>
  </p:sldIdLst>
  <p:sldSz cx="9144000" cy="6858000" type="screen4x3"/>
  <p:notesSz cx="6858000" cy="9144000"/>
  <p:custDataLst>
    <p:tags r:id="rId15"/>
  </p:custDataLst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FF6600"/>
    <a:srgbClr val="CC66FF"/>
    <a:srgbClr val="3399FF"/>
    <a:srgbClr val="FFCC00"/>
    <a:srgbClr val="FF669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E8B1032C-EA38-4F05-BA0D-38AFFFC7BED3}" styleName="Light Style 3 - Accent 6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 w="12700" cmpd="sng">
              <a:solidFill>
                <a:schemeClr val="accent6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20000"/>
            </a:schemeClr>
          </a:solidFill>
        </a:fill>
      </a:tcStyle>
    </a:band1H>
    <a:band1V>
      <a:tcStyle>
        <a:tcBdr/>
        <a:fill>
          <a:solidFill>
            <a:schemeClr val="accent6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6"/>
              </a:solidFill>
            </a:ln>
          </a:bottom>
        </a:tcBdr>
        <a:fill>
          <a:noFill/>
        </a:fill>
      </a:tcStyle>
    </a:firstRow>
  </a:tblStyle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3B4B98B0-60AC-42C2-AFA5-B58CD77FA1E5}" styleName="Light Style 1 - Accent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D7AC3CCA-C797-4891-BE02-D94E43425B78}" styleName="Medium Style 4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dk1"/>
              </a:solidFill>
            </a:ln>
          </a:left>
          <a:right>
            <a:ln w="12700" cmpd="sng">
              <a:solidFill>
                <a:schemeClr val="dk1"/>
              </a:solidFill>
            </a:ln>
          </a:right>
          <a:top>
            <a:ln w="12700" cmpd="sng">
              <a:solidFill>
                <a:schemeClr val="dk1"/>
              </a:solidFill>
            </a:ln>
          </a:top>
          <a:bottom>
            <a:ln w="12700" cmpd="sng">
              <a:solidFill>
                <a:schemeClr val="dk1"/>
              </a:solidFill>
            </a:ln>
          </a:bottom>
          <a:insideH>
            <a:ln w="12700" cmpd="sng">
              <a:solidFill>
                <a:schemeClr val="dk1"/>
              </a:solidFill>
            </a:ln>
          </a:insideH>
          <a:insideV>
            <a:ln w="12700" cmpd="sng">
              <a:solidFill>
                <a:schemeClr val="dk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dk1"/>
              </a:solidFill>
            </a:ln>
          </a:top>
        </a:tcBdr>
        <a:fill>
          <a:solidFill>
            <a:schemeClr val="dk1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dk1">
              <a:tint val="20000"/>
            </a:schemeClr>
          </a:solidFill>
        </a:fill>
      </a:tcStyle>
    </a:firstRow>
  </a:tblStyle>
  <a:tblStyle styleId="{793D81CF-94F2-401A-BA57-92F5A7B2D0C5}" styleName="Medium Style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dk1"/>
              </a:solidFill>
            </a:ln>
          </a:left>
          <a:right>
            <a:ln w="12700" cmpd="sng">
              <a:solidFill>
                <a:schemeClr val="dk1"/>
              </a:solidFill>
            </a:ln>
          </a:right>
          <a:top>
            <a:ln w="12700" cmpd="sng">
              <a:solidFill>
                <a:schemeClr val="dk1"/>
              </a:solidFill>
            </a:ln>
          </a:top>
          <a:bottom>
            <a:ln w="12700" cmpd="sng">
              <a:solidFill>
                <a:schemeClr val="dk1"/>
              </a:solidFill>
            </a:ln>
          </a:bottom>
          <a:insideH>
            <a:ln w="12700" cmpd="sng">
              <a:solidFill>
                <a:schemeClr val="dk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Row>
  </a:tblStyle>
  <a:tblStyle styleId="{5DA37D80-6434-44D0-A028-1B22A696006F}" styleName="Light Style 3 - Accent 2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 w="12700" cmpd="sng">
              <a:solidFill>
                <a:schemeClr val="accent2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20000"/>
            </a:schemeClr>
          </a:solidFill>
        </a:fill>
      </a:tcStyle>
    </a:band1H>
    <a:band1V>
      <a:tcStyle>
        <a:tcBdr/>
        <a:fill>
          <a:solidFill>
            <a:schemeClr val="accent2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2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376" autoAdjust="0"/>
    <p:restoredTop sz="91182" autoAdjust="0"/>
  </p:normalViewPr>
  <p:slideViewPr>
    <p:cSldViewPr snapToGrid="0">
      <p:cViewPr varScale="1">
        <p:scale>
          <a:sx n="67" d="100"/>
          <a:sy n="67" d="100"/>
        </p:scale>
        <p:origin x="522" y="72"/>
      </p:cViewPr>
      <p:guideLst>
        <p:guide orient="horz" pos="2160"/>
        <p:guide pos="2880"/>
      </p:guideLst>
    </p:cSldViewPr>
  </p:slideViewPr>
  <p:notesTextViewPr>
    <p:cViewPr>
      <p:scale>
        <a:sx n="3" d="2"/>
        <a:sy n="3" d="2"/>
      </p:scale>
      <p:origin x="0" y="0"/>
    </p:cViewPr>
  </p:notesTextViewPr>
  <p:sorterViewPr>
    <p:cViewPr>
      <p:scale>
        <a:sx n="100" d="100"/>
        <a:sy n="100" d="100"/>
      </p:scale>
      <p:origin x="0" y="-3714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gs" Target="tags/tag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C703383A-7A7B-4DEB-BE23-9DB535A5FDA1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72EBD16D-2BE3-49A4-949E-337440F1B235}"/>
              </a:ext>
            </a:extLst>
          </p:cNvPr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eaLnBrk="1" fontAlgn="auto" hangingPunct="1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76AAB807-EFDD-4F32-B9AC-76968A1E579E}" type="datetimeFigureOut">
              <a:rPr lang="en-US"/>
              <a:pPr>
                <a:defRPr/>
              </a:pPr>
              <a:t>9/2/2020</a:t>
            </a:fld>
            <a:endParaRPr lang="en-US"/>
          </a:p>
        </p:txBody>
      </p:sp>
      <p:sp>
        <p:nvSpPr>
          <p:cNvPr id="4" name="Slide Image Placeholder 3">
            <a:extLst>
              <a:ext uri="{FF2B5EF4-FFF2-40B4-BE49-F238E27FC236}">
                <a16:creationId xmlns:a16="http://schemas.microsoft.com/office/drawing/2014/main" id="{544E2748-9438-47DB-AF3A-B22A9CD31946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n-US" noProof="0"/>
          </a:p>
        </p:txBody>
      </p:sp>
      <p:sp>
        <p:nvSpPr>
          <p:cNvPr id="5" name="Notes Placeholder 4">
            <a:extLst>
              <a:ext uri="{FF2B5EF4-FFF2-40B4-BE49-F238E27FC236}">
                <a16:creationId xmlns:a16="http://schemas.microsoft.com/office/drawing/2014/main" id="{99A1888D-80CC-41FF-9CD1-CC9E972358E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5DC29FA-9DC4-4E52-8F7B-BAEFE39BA154}"/>
              </a:ext>
            </a:extLst>
          </p:cNvPr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B9A14E5-C952-42B3-A887-032B1D733B6D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eaLnBrk="1" fontAlgn="auto" hangingPunct="1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D32ACCD4-CC2F-4736-977B-DEED0646B8E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17">
            <a:extLst>
              <a:ext uri="{FF2B5EF4-FFF2-40B4-BE49-F238E27FC236}">
                <a16:creationId xmlns:a16="http://schemas.microsoft.com/office/drawing/2014/main" id="{5F162E41-1672-47E3-8B2B-A9CDCC1A8B8B}"/>
              </a:ext>
            </a:extLst>
          </p:cNvPr>
          <p:cNvGrpSpPr>
            <a:grpSpLocks/>
          </p:cNvGrpSpPr>
          <p:nvPr/>
        </p:nvGrpSpPr>
        <p:grpSpPr bwMode="auto">
          <a:xfrm>
            <a:off x="-7938" y="-7938"/>
            <a:ext cx="9169401" cy="6873876"/>
            <a:chOff x="-8466" y="-8468"/>
            <a:chExt cx="9169804" cy="6874935"/>
          </a:xfrm>
        </p:grpSpPr>
        <p:cxnSp>
          <p:nvCxnSpPr>
            <p:cNvPr id="5" name="Straight Connector 4">
              <a:extLst>
                <a:ext uri="{FF2B5EF4-FFF2-40B4-BE49-F238E27FC236}">
                  <a16:creationId xmlns:a16="http://schemas.microsoft.com/office/drawing/2014/main" id="{B243FC85-FB88-4E67-A162-92C9C008C288}"/>
                </a:ext>
              </a:extLst>
            </p:cNvPr>
            <p:cNvCxnSpPr/>
            <p:nvPr/>
          </p:nvCxnSpPr>
          <p:spPr>
            <a:xfrm flipV="1">
              <a:off x="5130498" y="4175239"/>
              <a:ext cx="4022902" cy="2683288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" name="Straight Connector 5">
              <a:extLst>
                <a:ext uri="{FF2B5EF4-FFF2-40B4-BE49-F238E27FC236}">
                  <a16:creationId xmlns:a16="http://schemas.microsoft.com/office/drawing/2014/main" id="{3E8DB0DB-A450-4D95-B1AA-369F47FCE61C}"/>
                </a:ext>
              </a:extLst>
            </p:cNvPr>
            <p:cNvCxnSpPr/>
            <p:nvPr/>
          </p:nvCxnSpPr>
          <p:spPr>
            <a:xfrm>
              <a:off x="7041932" y="-529"/>
              <a:ext cx="1219254" cy="6859057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7" name="Freeform 20">
              <a:extLst>
                <a:ext uri="{FF2B5EF4-FFF2-40B4-BE49-F238E27FC236}">
                  <a16:creationId xmlns:a16="http://schemas.microsoft.com/office/drawing/2014/main" id="{18F0F2BE-1C86-4814-A329-3CC0FB863ABA}"/>
                </a:ext>
              </a:extLst>
            </p:cNvPr>
            <p:cNvSpPr/>
            <p:nvPr/>
          </p:nvSpPr>
          <p:spPr>
            <a:xfrm>
              <a:off x="6891113" y="-529"/>
              <a:ext cx="2270225" cy="6866996"/>
            </a:xfrm>
            <a:custGeom>
              <a:avLst/>
              <a:gdLst/>
              <a:ahLst/>
              <a:cxnLst/>
              <a:rect l="l" t="t" r="r" b="b"/>
              <a:pathLst>
                <a:path w="2269442" h="6866466">
                  <a:moveTo>
                    <a:pt x="2023534" y="0"/>
                  </a:moveTo>
                  <a:lnTo>
                    <a:pt x="0" y="6858000"/>
                  </a:lnTo>
                  <a:lnTo>
                    <a:pt x="2269067" y="6866466"/>
                  </a:lnTo>
                  <a:cubicBezTo>
                    <a:pt x="2271889" y="4580466"/>
                    <a:pt x="2257778" y="2294466"/>
                    <a:pt x="2260600" y="8466"/>
                  </a:cubicBezTo>
                  <a:lnTo>
                    <a:pt x="2023534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8" name="Freeform 21">
              <a:extLst>
                <a:ext uri="{FF2B5EF4-FFF2-40B4-BE49-F238E27FC236}">
                  <a16:creationId xmlns:a16="http://schemas.microsoft.com/office/drawing/2014/main" id="{CC044256-EC92-41C4-AD3D-909B284441E9}"/>
                </a:ext>
              </a:extLst>
            </p:cNvPr>
            <p:cNvSpPr/>
            <p:nvPr/>
          </p:nvSpPr>
          <p:spPr>
            <a:xfrm>
              <a:off x="7205452" y="-8468"/>
              <a:ext cx="1947948" cy="6866996"/>
            </a:xfrm>
            <a:custGeom>
              <a:avLst/>
              <a:gdLst/>
              <a:ahLst/>
              <a:cxnLst/>
              <a:rect l="l" t="t" r="r" b="b"/>
              <a:pathLst>
                <a:path w="1948147" h="6866467">
                  <a:moveTo>
                    <a:pt x="0" y="0"/>
                  </a:moveTo>
                  <a:lnTo>
                    <a:pt x="1202267" y="6866467"/>
                  </a:lnTo>
                  <a:lnTo>
                    <a:pt x="1947333" y="6866467"/>
                  </a:lnTo>
                  <a:cubicBezTo>
                    <a:pt x="1944511" y="4577645"/>
                    <a:pt x="1950155" y="2288822"/>
                    <a:pt x="1947333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9" name="Freeform 22">
              <a:extLst>
                <a:ext uri="{FF2B5EF4-FFF2-40B4-BE49-F238E27FC236}">
                  <a16:creationId xmlns:a16="http://schemas.microsoft.com/office/drawing/2014/main" id="{A078B813-FDD7-48EC-AF5F-D08A00F225D1}"/>
                </a:ext>
              </a:extLst>
            </p:cNvPr>
            <p:cNvSpPr/>
            <p:nvPr/>
          </p:nvSpPr>
          <p:spPr>
            <a:xfrm>
              <a:off x="6638689" y="3919613"/>
              <a:ext cx="2513123" cy="2938915"/>
            </a:xfrm>
            <a:custGeom>
              <a:avLst/>
              <a:gdLst/>
              <a:ahLst/>
              <a:cxnLst/>
              <a:rect l="l" t="t" r="r" b="b"/>
              <a:pathLst>
                <a:path w="3259667" h="3810000">
                  <a:moveTo>
                    <a:pt x="0" y="3810000"/>
                  </a:moveTo>
                  <a:lnTo>
                    <a:pt x="3251200" y="0"/>
                  </a:lnTo>
                  <a:cubicBezTo>
                    <a:pt x="3254022" y="1270000"/>
                    <a:pt x="3256845" y="2540000"/>
                    <a:pt x="3259667" y="3810000"/>
                  </a:cubicBezTo>
                  <a:lnTo>
                    <a:pt x="0" y="3810000"/>
                  </a:lnTo>
                  <a:close/>
                </a:path>
              </a:pathLst>
            </a:cu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0" name="Freeform 23">
              <a:extLst>
                <a:ext uri="{FF2B5EF4-FFF2-40B4-BE49-F238E27FC236}">
                  <a16:creationId xmlns:a16="http://schemas.microsoft.com/office/drawing/2014/main" id="{0C0D2E51-B75C-46DC-B8EC-E66A7A5B0CC2}"/>
                </a:ext>
              </a:extLst>
            </p:cNvPr>
            <p:cNvSpPr/>
            <p:nvPr/>
          </p:nvSpPr>
          <p:spPr>
            <a:xfrm>
              <a:off x="7010180" y="-8468"/>
              <a:ext cx="2143219" cy="6866996"/>
            </a:xfrm>
            <a:custGeom>
              <a:avLst/>
              <a:gdLst/>
              <a:ahLst/>
              <a:cxnLst/>
              <a:rect l="l" t="t" r="r" b="b"/>
              <a:pathLst>
                <a:path w="2853267" h="6866467">
                  <a:moveTo>
                    <a:pt x="0" y="0"/>
                  </a:moveTo>
                  <a:lnTo>
                    <a:pt x="2472267" y="6866467"/>
                  </a:lnTo>
                  <a:lnTo>
                    <a:pt x="2853267" y="6858000"/>
                  </a:lnTo>
                  <a:lnTo>
                    <a:pt x="2853267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1" name="Freeform 24">
              <a:extLst>
                <a:ext uri="{FF2B5EF4-FFF2-40B4-BE49-F238E27FC236}">
                  <a16:creationId xmlns:a16="http://schemas.microsoft.com/office/drawing/2014/main" id="{51CF277B-5887-4607-A031-C7FA45FA2675}"/>
                </a:ext>
              </a:extLst>
            </p:cNvPr>
            <p:cNvSpPr/>
            <p:nvPr/>
          </p:nvSpPr>
          <p:spPr>
            <a:xfrm>
              <a:off x="8296112" y="-8468"/>
              <a:ext cx="857288" cy="6866996"/>
            </a:xfrm>
            <a:custGeom>
              <a:avLst/>
              <a:gdLst/>
              <a:ahLst/>
              <a:cxnLst/>
              <a:rect l="l" t="t" r="r" b="b"/>
              <a:pathLst>
                <a:path w="1286933" h="6866467">
                  <a:moveTo>
                    <a:pt x="1016000" y="0"/>
                  </a:moveTo>
                  <a:lnTo>
                    <a:pt x="0" y="6866467"/>
                  </a:lnTo>
                  <a:lnTo>
                    <a:pt x="1286933" y="6866467"/>
                  </a:lnTo>
                  <a:cubicBezTo>
                    <a:pt x="1284111" y="4577645"/>
                    <a:pt x="1281288" y="2288822"/>
                    <a:pt x="1278466" y="0"/>
                  </a:cubicBezTo>
                  <a:lnTo>
                    <a:pt x="1016000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2" name="Freeform 25">
              <a:extLst>
                <a:ext uri="{FF2B5EF4-FFF2-40B4-BE49-F238E27FC236}">
                  <a16:creationId xmlns:a16="http://schemas.microsoft.com/office/drawing/2014/main" id="{B4D50CA9-43AD-4ED0-9FEC-F6CC06880F28}"/>
                </a:ext>
              </a:extLst>
            </p:cNvPr>
            <p:cNvSpPr/>
            <p:nvPr/>
          </p:nvSpPr>
          <p:spPr>
            <a:xfrm>
              <a:off x="8077027" y="-8468"/>
              <a:ext cx="1066847" cy="6866996"/>
            </a:xfrm>
            <a:custGeom>
              <a:avLst/>
              <a:gdLst/>
              <a:ahLst/>
              <a:cxnLst/>
              <a:rect l="l" t="t" r="r" b="b"/>
              <a:pathLst>
                <a:path w="1270244" h="6866467">
                  <a:moveTo>
                    <a:pt x="0" y="0"/>
                  </a:moveTo>
                  <a:lnTo>
                    <a:pt x="1117600" y="6866467"/>
                  </a:lnTo>
                  <a:lnTo>
                    <a:pt x="1270000" y="6866467"/>
                  </a:lnTo>
                  <a:cubicBezTo>
                    <a:pt x="1272822" y="4574822"/>
                    <a:pt x="1250245" y="2291645"/>
                    <a:pt x="1253067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Freeform 26">
              <a:extLst>
                <a:ext uri="{FF2B5EF4-FFF2-40B4-BE49-F238E27FC236}">
                  <a16:creationId xmlns:a16="http://schemas.microsoft.com/office/drawing/2014/main" id="{B8B028A2-FABA-4584-B2CC-36C013369AA3}"/>
                </a:ext>
              </a:extLst>
            </p:cNvPr>
            <p:cNvSpPr/>
            <p:nvPr/>
          </p:nvSpPr>
          <p:spPr>
            <a:xfrm>
              <a:off x="8059565" y="4894488"/>
              <a:ext cx="1095423" cy="1964040"/>
            </a:xfrm>
            <a:custGeom>
              <a:avLst/>
              <a:gdLst/>
              <a:ahLst/>
              <a:cxnLst/>
              <a:rect l="l" t="t" r="r" b="b"/>
              <a:pathLst>
                <a:path w="1820333" h="3268133">
                  <a:moveTo>
                    <a:pt x="0" y="3268133"/>
                  </a:moveTo>
                  <a:lnTo>
                    <a:pt x="1811866" y="0"/>
                  </a:lnTo>
                  <a:cubicBezTo>
                    <a:pt x="1814688" y="1086555"/>
                    <a:pt x="1817511" y="2173111"/>
                    <a:pt x="1820333" y="3259666"/>
                  </a:cubicBezTo>
                  <a:lnTo>
                    <a:pt x="0" y="3268133"/>
                  </a:lnTo>
                  <a:close/>
                </a:path>
              </a:pathLst>
            </a:cu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Freeform 27">
              <a:extLst>
                <a:ext uri="{FF2B5EF4-FFF2-40B4-BE49-F238E27FC236}">
                  <a16:creationId xmlns:a16="http://schemas.microsoft.com/office/drawing/2014/main" id="{63040A50-586C-47EF-BE82-6A0A30B162C7}"/>
                </a:ext>
              </a:extLst>
            </p:cNvPr>
            <p:cNvSpPr/>
            <p:nvPr/>
          </p:nvSpPr>
          <p:spPr>
            <a:xfrm>
              <a:off x="-8466" y="-8468"/>
              <a:ext cx="863639" cy="5698416"/>
            </a:xfrm>
            <a:custGeom>
              <a:avLst/>
              <a:gdLst/>
              <a:ahLst/>
              <a:cxnLst/>
              <a:rect l="l" t="t" r="r" b="b"/>
              <a:pathLst>
                <a:path w="863600" h="5698067">
                  <a:moveTo>
                    <a:pt x="0" y="8467"/>
                  </a:moveTo>
                  <a:lnTo>
                    <a:pt x="863600" y="0"/>
                  </a:lnTo>
                  <a:lnTo>
                    <a:pt x="863600" y="16934"/>
                  </a:lnTo>
                  <a:lnTo>
                    <a:pt x="0" y="5698067"/>
                  </a:lnTo>
                  <a:lnTo>
                    <a:pt x="0" y="8467"/>
                  </a:lnTo>
                  <a:close/>
                </a:path>
              </a:pathLst>
            </a:cu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30595" y="2404534"/>
            <a:ext cx="5826719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30595" y="4050834"/>
            <a:ext cx="5826719" cy="1096899"/>
          </a:xfrm>
        </p:spPr>
        <p:txBody>
          <a:bodyPr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15" name="Date Placeholder 3">
            <a:extLst>
              <a:ext uri="{FF2B5EF4-FFF2-40B4-BE49-F238E27FC236}">
                <a16:creationId xmlns:a16="http://schemas.microsoft.com/office/drawing/2014/main" id="{1B1BC600-9A1C-4760-8488-BD7BBCEC98B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6" name="Footer Placeholder 4">
            <a:extLst>
              <a:ext uri="{FF2B5EF4-FFF2-40B4-BE49-F238E27FC236}">
                <a16:creationId xmlns:a16="http://schemas.microsoft.com/office/drawing/2014/main" id="{CC8118EF-77AA-48EC-9945-5A76F55D13D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7" name="Slide Number Placeholder 5">
            <a:extLst>
              <a:ext uri="{FF2B5EF4-FFF2-40B4-BE49-F238E27FC236}">
                <a16:creationId xmlns:a16="http://schemas.microsoft.com/office/drawing/2014/main" id="{4D7FECDB-7586-47A3-81E1-6CEE411C15A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68E016F-3832-414D-B555-AF45C778AA8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4216288"/>
      </p:ext>
    </p:extLst>
  </p:cSld>
  <p:clrMapOvr>
    <a:masterClrMapping/>
  </p:clrMapOvr>
  <p:hf hdr="0" ftr="0" dt="0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E7513FF-FAF8-483C-A3E3-7CE816B0C18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5117A12-7DBA-4D00-98DA-0105374EA50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464C927-5327-41E7-B167-78693E59B49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4B9B47F-F502-41BC-867E-303D11875E2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925814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8" y="2700868"/>
            <a:ext cx="6347715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598" y="4527448"/>
            <a:ext cx="6347715" cy="860400"/>
          </a:xfrm>
        </p:spPr>
        <p:txBody>
          <a:bodyPr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175B276-00A1-4B8A-879E-C71349CF8CC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6E5392E-6182-4F20-B9EE-52BBFEBFFD2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A7A600D-66F5-4E3B-A810-2C477E2DAD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F3C079B-C1A6-47B2-B422-0DE19B25547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34692300"/>
      </p:ext>
    </p:extLst>
  </p:cSld>
  <p:clrMapOvr>
    <a:masterClrMapping/>
  </p:clrMapOvr>
  <p:hf hdr="0" ftr="0" dt="0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609600"/>
            <a:ext cx="6347714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2160589"/>
            <a:ext cx="3088109" cy="3880772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869204" y="2160590"/>
            <a:ext cx="3088110" cy="3880773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213C396D-9ABD-4AED-A2BE-856B83930A4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5FD29947-227E-416B-99E5-29BD8F90DE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C65C8496-A920-4442-9CC6-21522FDD288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03A0952-4950-4509-841B-BCD874E9D18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98806842"/>
      </p:ext>
    </p:extLst>
  </p:cSld>
  <p:clrMapOvr>
    <a:masterClrMapping/>
  </p:clrMapOvr>
  <p:hf hdr="0" ftr="0" dt="0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609600"/>
            <a:ext cx="6347713" cy="13208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599" y="2160983"/>
            <a:ext cx="309067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599" y="2737246"/>
            <a:ext cx="3090672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66640" y="2160983"/>
            <a:ext cx="309067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866640" y="2737246"/>
            <a:ext cx="3090672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3">
            <a:extLst>
              <a:ext uri="{FF2B5EF4-FFF2-40B4-BE49-F238E27FC236}">
                <a16:creationId xmlns:a16="http://schemas.microsoft.com/office/drawing/2014/main" id="{4FEDEE69-33C0-472E-9C3B-9AC7640BD03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4">
            <a:extLst>
              <a:ext uri="{FF2B5EF4-FFF2-40B4-BE49-F238E27FC236}">
                <a16:creationId xmlns:a16="http://schemas.microsoft.com/office/drawing/2014/main" id="{E56B5A43-8069-4EBE-89AC-A8241CD9808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>
            <a:extLst>
              <a:ext uri="{FF2B5EF4-FFF2-40B4-BE49-F238E27FC236}">
                <a16:creationId xmlns:a16="http://schemas.microsoft.com/office/drawing/2014/main" id="{1BD60FB7-F06D-4607-AE65-4C1BF6C2B8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177BF11-9F42-45A9-80A5-022D44983B7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8594544"/>
      </p:ext>
    </p:extLst>
  </p:cSld>
  <p:clrMapOvr>
    <a:masterClrMapping/>
  </p:clrMapOvr>
  <p:hf hdr="0" ftr="0" dt="0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609600"/>
            <a:ext cx="6347714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3">
            <a:extLst>
              <a:ext uri="{FF2B5EF4-FFF2-40B4-BE49-F238E27FC236}">
                <a16:creationId xmlns:a16="http://schemas.microsoft.com/office/drawing/2014/main" id="{2CAB5307-5C78-4FC6-9DD4-CA83FAE38B2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4">
            <a:extLst>
              <a:ext uri="{FF2B5EF4-FFF2-40B4-BE49-F238E27FC236}">
                <a16:creationId xmlns:a16="http://schemas.microsoft.com/office/drawing/2014/main" id="{4550E05C-E3C4-4EE7-999C-E25CB7C5448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>
            <a:extLst>
              <a:ext uri="{FF2B5EF4-FFF2-40B4-BE49-F238E27FC236}">
                <a16:creationId xmlns:a16="http://schemas.microsoft.com/office/drawing/2014/main" id="{79B2C71C-768E-4C07-8200-CD9788E5350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8CB4366-6622-468D-A345-21C29D36E0F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65270625"/>
      </p:ext>
    </p:extLst>
  </p:cSld>
  <p:clrMapOvr>
    <a:masterClrMapping/>
  </p:clrMapOvr>
  <p:hf hdr="0" ftr="0" dt="0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>
            <a:extLst>
              <a:ext uri="{FF2B5EF4-FFF2-40B4-BE49-F238E27FC236}">
                <a16:creationId xmlns:a16="http://schemas.microsoft.com/office/drawing/2014/main" id="{72BFF0D6-4C70-4585-8A93-2F7E4C891F0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4">
            <a:extLst>
              <a:ext uri="{FF2B5EF4-FFF2-40B4-BE49-F238E27FC236}">
                <a16:creationId xmlns:a16="http://schemas.microsoft.com/office/drawing/2014/main" id="{D9DE830D-3F1F-44AD-AD8B-BA0DF4E46D1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>
            <a:extLst>
              <a:ext uri="{FF2B5EF4-FFF2-40B4-BE49-F238E27FC236}">
                <a16:creationId xmlns:a16="http://schemas.microsoft.com/office/drawing/2014/main" id="{8AE21505-B87A-401D-9219-7EF336C3A91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EC47DFB-B792-4CBC-B2F2-90E9CF7ED34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9420977"/>
      </p:ext>
    </p:extLst>
  </p:cSld>
  <p:clrMapOvr>
    <a:masterClrMapping/>
  </p:clrMapOvr>
  <p:hf hdr="0" ftr="0" dt="0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1498604"/>
            <a:ext cx="2790182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1275" y="514925"/>
            <a:ext cx="3386037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599" y="2777069"/>
            <a:ext cx="2790182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53AF0104-0BB1-4B9A-B87C-36F270BC51C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DC37F35D-B0FC-4740-A627-50EC82A4818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06248AC1-E37E-4210-BC22-999BEEF646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1CA9F99-FE1A-4E38-B1D5-F4613CB53A8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3488819"/>
      </p:ext>
    </p:extLst>
  </p:cSld>
  <p:clrMapOvr>
    <a:masterClrMapping/>
  </p:clrMapOvr>
  <p:hf hdr="0" ftr="0" dt="0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4800600"/>
            <a:ext cx="6347714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09599" y="609600"/>
            <a:ext cx="6347714" cy="3845718"/>
          </a:xfrm>
        </p:spPr>
        <p:txBody>
          <a:bodyPr rtlCol="0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pPr lvl="0"/>
            <a:r>
              <a:rPr lang="en-US" noProof="0"/>
              <a:t>Click icon to add picture</a:t>
            </a:r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599" y="5367338"/>
            <a:ext cx="6347714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67A614ED-9963-4E17-BF10-D3B8D2F7F37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0CB08AAA-154E-40D7-876C-127D9662AE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188957DE-F394-40E9-8F1A-B9BC2D9AFC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C99CC80-8DF2-46F5-A290-1DCDDEAAFEC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11758377"/>
      </p:ext>
    </p:extLst>
  </p:cSld>
  <p:clrMapOvr>
    <a:masterClrMapping/>
  </p:clrMapOvr>
  <p:hf hdr="0" ftr="0" dt="0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609600"/>
            <a:ext cx="6347714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4470400"/>
            <a:ext cx="6347714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288A310-C1D4-4B1B-A4A9-F16DECC1C59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D7DE431-6D49-4A0A-8551-0840B398EAB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944BD63-6CEC-49F8-88E9-982F3E5913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5AF370D-C237-42CA-A3CD-45A00122F7D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78948138"/>
      </p:ext>
    </p:extLst>
  </p:cSld>
  <p:clrMapOvr>
    <a:masterClrMapping/>
  </p:clrMapOvr>
  <p:hf hdr="0" ftr="0" dt="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CE78C5FB-7B5B-4840-9F9F-C086A0217AA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82600" y="790575"/>
            <a:ext cx="457200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defRPr/>
            </a:pPr>
            <a:r>
              <a:rPr lang="en-US" altLang="en-US" sz="8000">
                <a:solidFill>
                  <a:srgbClr val="C0E474"/>
                </a:solidFill>
                <a:latin typeface="Arial" panose="020B0604020202020204" pitchFamily="34" charset="0"/>
              </a:rPr>
              <a:t>“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AF7C4079-E93F-4681-9EEE-F5B97FDEFFC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748463" y="2886075"/>
            <a:ext cx="457200" cy="585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defRPr/>
            </a:pPr>
            <a:r>
              <a:rPr lang="en-US" altLang="en-US" sz="8000">
                <a:solidFill>
                  <a:srgbClr val="C0E474"/>
                </a:solidFill>
                <a:latin typeface="Arial" panose="020B0604020202020204" pitchFamily="34" charset="0"/>
              </a:rPr>
              <a:t>”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74885" y="609600"/>
            <a:ext cx="6072182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101074" y="3632200"/>
            <a:ext cx="541980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598" y="4470400"/>
            <a:ext cx="6347715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3">
            <a:extLst>
              <a:ext uri="{FF2B5EF4-FFF2-40B4-BE49-F238E27FC236}">
                <a16:creationId xmlns:a16="http://schemas.microsoft.com/office/drawing/2014/main" id="{FCD8D6F8-8587-4C90-8833-9B2078308AC3}"/>
              </a:ext>
            </a:extLst>
          </p:cNvPr>
          <p:cNvSpPr>
            <a:spLocks noGrp="1"/>
          </p:cNvSpPr>
          <p:nvPr>
            <p:ph type="dt" sz="half" idx="14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4">
            <a:extLst>
              <a:ext uri="{FF2B5EF4-FFF2-40B4-BE49-F238E27FC236}">
                <a16:creationId xmlns:a16="http://schemas.microsoft.com/office/drawing/2014/main" id="{CE5FEA1D-01C3-407B-A4EE-FD831CE1FDAE}"/>
              </a:ext>
            </a:extLst>
          </p:cNvPr>
          <p:cNvSpPr>
            <a:spLocks noGrp="1"/>
          </p:cNvSpPr>
          <p:nvPr>
            <p:ph type="ftr" sz="quarter" idx="15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>
            <a:extLst>
              <a:ext uri="{FF2B5EF4-FFF2-40B4-BE49-F238E27FC236}">
                <a16:creationId xmlns:a16="http://schemas.microsoft.com/office/drawing/2014/main" id="{0733108B-C837-4814-A253-91553F357B1D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98493CC-1B69-471C-AB83-BC1DC6CF556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2418123"/>
      </p:ext>
    </p:extLst>
  </p:cSld>
  <p:clrMapOvr>
    <a:masterClrMapping/>
  </p:clrMapOvr>
  <p:hf hdr="0" ftr="0" dt="0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8" y="1931988"/>
            <a:ext cx="6347715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598" y="4527448"/>
            <a:ext cx="6347715" cy="1513914"/>
          </a:xfrm>
        </p:spPr>
        <p:txBody>
          <a:bodyPr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B2A1A24-3AF6-4994-B52B-D9AF18A6163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7E61980-147A-49BB-BCC6-CF60F8BDCC5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596A5A9-B8CE-42F4-BBAC-B7D8837991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960656F-900A-4235-B232-6DA194F583A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4714019"/>
      </p:ext>
    </p:extLst>
  </p:cSld>
  <p:clrMapOvr>
    <a:masterClrMapping/>
  </p:clrMapOvr>
  <p:hf hdr="0" ftr="0" dt="0"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2604115E-E50F-4285-9127-BFEC5B411CD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82600" y="790575"/>
            <a:ext cx="457200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defRPr/>
            </a:pPr>
            <a:r>
              <a:rPr lang="en-US" altLang="en-US" sz="8000">
                <a:solidFill>
                  <a:srgbClr val="C0E474"/>
                </a:solidFill>
                <a:latin typeface="Arial" panose="020B0604020202020204" pitchFamily="34" charset="0"/>
              </a:rPr>
              <a:t>“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74EF4440-5DF4-44C0-BA7A-FA7009A0D99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748463" y="2886075"/>
            <a:ext cx="457200" cy="585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defRPr/>
            </a:pPr>
            <a:r>
              <a:rPr lang="en-US" altLang="en-US" sz="8000">
                <a:solidFill>
                  <a:srgbClr val="C0E474"/>
                </a:solidFill>
                <a:latin typeface="Arial" panose="020B0604020202020204" pitchFamily="34" charset="0"/>
              </a:rPr>
              <a:t>”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74885" y="609600"/>
            <a:ext cx="6072182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09597" y="4013200"/>
            <a:ext cx="6347716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598" y="4527448"/>
            <a:ext cx="6347715" cy="1513914"/>
          </a:xfrm>
        </p:spPr>
        <p:txBody>
          <a:bodyPr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67943710"/>
      </p:ext>
    </p:extLst>
  </p:cSld>
  <p:clrMapOvr>
    <a:masterClrMapping/>
  </p:clrMapOvr>
  <p:hf hdr="0" ftr="0" dt="0"/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5848" y="609600"/>
            <a:ext cx="6341465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09597" y="4013200"/>
            <a:ext cx="6347716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598" y="4527448"/>
            <a:ext cx="6347715" cy="1513914"/>
          </a:xfrm>
        </p:spPr>
        <p:txBody>
          <a:bodyPr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658012011"/>
      </p:ext>
    </p:extLst>
  </p:cSld>
  <p:clrMapOvr>
    <a:masterClrMapping/>
  </p:clrMapOvr>
  <p:hf hdr="0" ftr="0" dt="0"/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39716326"/>
      </p:ext>
    </p:extLst>
  </p:cSld>
  <p:clrMapOvr>
    <a:masterClrMapping/>
  </p:clrMapOvr>
  <p:hf hdr="0" ftr="0" dt="0"/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5977312" y="609600"/>
            <a:ext cx="978812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599" y="609600"/>
            <a:ext cx="5195026" cy="5251451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9009104"/>
      </p:ext>
    </p:extLst>
  </p:cSld>
  <p:clrMapOvr>
    <a:masterClrMapping/>
  </p:clrMapOvr>
  <p:hf hdr="0" ftr="0" dt="0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26" name="Group 16">
            <a:extLst>
              <a:ext uri="{FF2B5EF4-FFF2-40B4-BE49-F238E27FC236}">
                <a16:creationId xmlns:a16="http://schemas.microsoft.com/office/drawing/2014/main" id="{8FD26293-5277-4CA6-844D-ADBB90BF1D0E}"/>
              </a:ext>
            </a:extLst>
          </p:cNvPr>
          <p:cNvGrpSpPr>
            <a:grpSpLocks/>
          </p:cNvGrpSpPr>
          <p:nvPr/>
        </p:nvGrpSpPr>
        <p:grpSpPr bwMode="auto">
          <a:xfrm>
            <a:off x="-7938" y="-7938"/>
            <a:ext cx="9169401" cy="6873876"/>
            <a:chOff x="-8467" y="-8468"/>
            <a:chExt cx="9169805" cy="6874935"/>
          </a:xfrm>
        </p:grpSpPr>
        <p:sp>
          <p:nvSpPr>
            <p:cNvPr id="7" name="Freeform 6">
              <a:extLst>
                <a:ext uri="{FF2B5EF4-FFF2-40B4-BE49-F238E27FC236}">
                  <a16:creationId xmlns:a16="http://schemas.microsoft.com/office/drawing/2014/main" id="{6D6EC83C-E983-4ADA-B274-4EC721D680CE}"/>
                </a:ext>
              </a:extLst>
            </p:cNvPr>
            <p:cNvSpPr/>
            <p:nvPr/>
          </p:nvSpPr>
          <p:spPr>
            <a:xfrm>
              <a:off x="-8467" y="4013290"/>
              <a:ext cx="457221" cy="2853177"/>
            </a:xfrm>
            <a:custGeom>
              <a:avLst/>
              <a:gdLst/>
              <a:ahLst/>
              <a:cxnLst/>
              <a:rect l="l" t="t" r="r" b="b"/>
              <a:pathLst>
                <a:path w="457200" h="2853267">
                  <a:moveTo>
                    <a:pt x="0" y="0"/>
                  </a:moveTo>
                  <a:lnTo>
                    <a:pt x="457200" y="2853267"/>
                  </a:lnTo>
                  <a:lnTo>
                    <a:pt x="0" y="2844800"/>
                  </a:lnTo>
                  <a:cubicBezTo>
                    <a:pt x="2822" y="1905000"/>
                    <a:pt x="5645" y="965200"/>
                    <a:pt x="0" y="0"/>
                  </a:cubicBezTo>
                  <a:close/>
                </a:path>
              </a:pathLst>
            </a:cu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cxnSp>
          <p:nvCxnSpPr>
            <p:cNvPr id="8" name="Straight Connector 7">
              <a:extLst>
                <a:ext uri="{FF2B5EF4-FFF2-40B4-BE49-F238E27FC236}">
                  <a16:creationId xmlns:a16="http://schemas.microsoft.com/office/drawing/2014/main" id="{A6509FBA-0CBF-4FE1-9F67-F72E1BFB0132}"/>
                </a:ext>
              </a:extLst>
            </p:cNvPr>
            <p:cNvCxnSpPr/>
            <p:nvPr/>
          </p:nvCxnSpPr>
          <p:spPr>
            <a:xfrm flipV="1">
              <a:off x="5130497" y="4175239"/>
              <a:ext cx="4022902" cy="2683288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" name="Straight Connector 8">
              <a:extLst>
                <a:ext uri="{FF2B5EF4-FFF2-40B4-BE49-F238E27FC236}">
                  <a16:creationId xmlns:a16="http://schemas.microsoft.com/office/drawing/2014/main" id="{79D47D69-9146-4741-8298-621EC4D6870B}"/>
                </a:ext>
              </a:extLst>
            </p:cNvPr>
            <p:cNvCxnSpPr/>
            <p:nvPr/>
          </p:nvCxnSpPr>
          <p:spPr>
            <a:xfrm>
              <a:off x="7041932" y="-529"/>
              <a:ext cx="1219254" cy="6859057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0" name="Freeform 9">
              <a:extLst>
                <a:ext uri="{FF2B5EF4-FFF2-40B4-BE49-F238E27FC236}">
                  <a16:creationId xmlns:a16="http://schemas.microsoft.com/office/drawing/2014/main" id="{DE17AA39-78DD-4AD1-B79E-BD46CF7B9059}"/>
                </a:ext>
              </a:extLst>
            </p:cNvPr>
            <p:cNvSpPr/>
            <p:nvPr/>
          </p:nvSpPr>
          <p:spPr>
            <a:xfrm>
              <a:off x="6891113" y="-529"/>
              <a:ext cx="2270225" cy="6866996"/>
            </a:xfrm>
            <a:custGeom>
              <a:avLst/>
              <a:gdLst/>
              <a:ahLst/>
              <a:cxnLst/>
              <a:rect l="l" t="t" r="r" b="b"/>
              <a:pathLst>
                <a:path w="2269442" h="6866466">
                  <a:moveTo>
                    <a:pt x="2023534" y="0"/>
                  </a:moveTo>
                  <a:lnTo>
                    <a:pt x="0" y="6858000"/>
                  </a:lnTo>
                  <a:lnTo>
                    <a:pt x="2269067" y="6866466"/>
                  </a:lnTo>
                  <a:cubicBezTo>
                    <a:pt x="2271889" y="4580466"/>
                    <a:pt x="2257778" y="2294466"/>
                    <a:pt x="2260600" y="8466"/>
                  </a:cubicBezTo>
                  <a:lnTo>
                    <a:pt x="2023534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1" name="Freeform 10">
              <a:extLst>
                <a:ext uri="{FF2B5EF4-FFF2-40B4-BE49-F238E27FC236}">
                  <a16:creationId xmlns:a16="http://schemas.microsoft.com/office/drawing/2014/main" id="{1C67F364-4732-4F94-8786-97C88DB6AC43}"/>
                </a:ext>
              </a:extLst>
            </p:cNvPr>
            <p:cNvSpPr/>
            <p:nvPr/>
          </p:nvSpPr>
          <p:spPr>
            <a:xfrm>
              <a:off x="7205452" y="-8468"/>
              <a:ext cx="1947948" cy="6866996"/>
            </a:xfrm>
            <a:custGeom>
              <a:avLst/>
              <a:gdLst/>
              <a:ahLst/>
              <a:cxnLst/>
              <a:rect l="l" t="t" r="r" b="b"/>
              <a:pathLst>
                <a:path w="1948147" h="6866467">
                  <a:moveTo>
                    <a:pt x="0" y="0"/>
                  </a:moveTo>
                  <a:lnTo>
                    <a:pt x="1202267" y="6866467"/>
                  </a:lnTo>
                  <a:lnTo>
                    <a:pt x="1947333" y="6866467"/>
                  </a:lnTo>
                  <a:cubicBezTo>
                    <a:pt x="1944511" y="4577645"/>
                    <a:pt x="1950155" y="2288822"/>
                    <a:pt x="1947333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2" name="Freeform 11">
              <a:extLst>
                <a:ext uri="{FF2B5EF4-FFF2-40B4-BE49-F238E27FC236}">
                  <a16:creationId xmlns:a16="http://schemas.microsoft.com/office/drawing/2014/main" id="{AE43DCB2-C3B4-4799-A367-7A49007BE5BA}"/>
                </a:ext>
              </a:extLst>
            </p:cNvPr>
            <p:cNvSpPr/>
            <p:nvPr/>
          </p:nvSpPr>
          <p:spPr>
            <a:xfrm>
              <a:off x="6638689" y="3919613"/>
              <a:ext cx="2513124" cy="2938915"/>
            </a:xfrm>
            <a:custGeom>
              <a:avLst/>
              <a:gdLst/>
              <a:ahLst/>
              <a:cxnLst/>
              <a:rect l="l" t="t" r="r" b="b"/>
              <a:pathLst>
                <a:path w="3259667" h="3810000">
                  <a:moveTo>
                    <a:pt x="0" y="3810000"/>
                  </a:moveTo>
                  <a:lnTo>
                    <a:pt x="3251200" y="0"/>
                  </a:lnTo>
                  <a:cubicBezTo>
                    <a:pt x="3254022" y="1270000"/>
                    <a:pt x="3256845" y="2540000"/>
                    <a:pt x="3259667" y="3810000"/>
                  </a:cubicBezTo>
                  <a:lnTo>
                    <a:pt x="0" y="3810000"/>
                  </a:lnTo>
                  <a:close/>
                </a:path>
              </a:pathLst>
            </a:cu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Freeform 12">
              <a:extLst>
                <a:ext uri="{FF2B5EF4-FFF2-40B4-BE49-F238E27FC236}">
                  <a16:creationId xmlns:a16="http://schemas.microsoft.com/office/drawing/2014/main" id="{86E98D80-0D9B-471B-8CAB-B1D54025A2FE}"/>
                </a:ext>
              </a:extLst>
            </p:cNvPr>
            <p:cNvSpPr/>
            <p:nvPr/>
          </p:nvSpPr>
          <p:spPr>
            <a:xfrm>
              <a:off x="7010180" y="-8468"/>
              <a:ext cx="2143219" cy="6866996"/>
            </a:xfrm>
            <a:custGeom>
              <a:avLst/>
              <a:gdLst/>
              <a:ahLst/>
              <a:cxnLst/>
              <a:rect l="l" t="t" r="r" b="b"/>
              <a:pathLst>
                <a:path w="2853267" h="6866467">
                  <a:moveTo>
                    <a:pt x="0" y="0"/>
                  </a:moveTo>
                  <a:lnTo>
                    <a:pt x="2472267" y="6866467"/>
                  </a:lnTo>
                  <a:lnTo>
                    <a:pt x="2853267" y="6858000"/>
                  </a:lnTo>
                  <a:lnTo>
                    <a:pt x="2853267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Freeform 13">
              <a:extLst>
                <a:ext uri="{FF2B5EF4-FFF2-40B4-BE49-F238E27FC236}">
                  <a16:creationId xmlns:a16="http://schemas.microsoft.com/office/drawing/2014/main" id="{5A1559A5-8774-4C20-BBFF-9BC968B925DC}"/>
                </a:ext>
              </a:extLst>
            </p:cNvPr>
            <p:cNvSpPr/>
            <p:nvPr/>
          </p:nvSpPr>
          <p:spPr>
            <a:xfrm>
              <a:off x="8296112" y="-8468"/>
              <a:ext cx="857288" cy="6866996"/>
            </a:xfrm>
            <a:custGeom>
              <a:avLst/>
              <a:gdLst/>
              <a:ahLst/>
              <a:cxnLst/>
              <a:rect l="l" t="t" r="r" b="b"/>
              <a:pathLst>
                <a:path w="1286933" h="6866467">
                  <a:moveTo>
                    <a:pt x="1016000" y="0"/>
                  </a:moveTo>
                  <a:lnTo>
                    <a:pt x="0" y="6866467"/>
                  </a:lnTo>
                  <a:lnTo>
                    <a:pt x="1286933" y="6866467"/>
                  </a:lnTo>
                  <a:cubicBezTo>
                    <a:pt x="1284111" y="4577645"/>
                    <a:pt x="1281288" y="2288822"/>
                    <a:pt x="1278466" y="0"/>
                  </a:cubicBezTo>
                  <a:lnTo>
                    <a:pt x="1016000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Freeform 14">
              <a:extLst>
                <a:ext uri="{FF2B5EF4-FFF2-40B4-BE49-F238E27FC236}">
                  <a16:creationId xmlns:a16="http://schemas.microsoft.com/office/drawing/2014/main" id="{A6CE5CEE-529B-4BA6-B2A0-6F222EB951CA}"/>
                </a:ext>
              </a:extLst>
            </p:cNvPr>
            <p:cNvSpPr/>
            <p:nvPr/>
          </p:nvSpPr>
          <p:spPr>
            <a:xfrm>
              <a:off x="8077027" y="-8468"/>
              <a:ext cx="1066847" cy="6866996"/>
            </a:xfrm>
            <a:custGeom>
              <a:avLst/>
              <a:gdLst/>
              <a:ahLst/>
              <a:cxnLst/>
              <a:rect l="l" t="t" r="r" b="b"/>
              <a:pathLst>
                <a:path w="1270244" h="6866467">
                  <a:moveTo>
                    <a:pt x="0" y="0"/>
                  </a:moveTo>
                  <a:lnTo>
                    <a:pt x="1117600" y="6866467"/>
                  </a:lnTo>
                  <a:lnTo>
                    <a:pt x="1270000" y="6866467"/>
                  </a:lnTo>
                  <a:cubicBezTo>
                    <a:pt x="1272822" y="4574822"/>
                    <a:pt x="1250245" y="2291645"/>
                    <a:pt x="1253067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Freeform 15">
              <a:extLst>
                <a:ext uri="{FF2B5EF4-FFF2-40B4-BE49-F238E27FC236}">
                  <a16:creationId xmlns:a16="http://schemas.microsoft.com/office/drawing/2014/main" id="{15EEE65C-568D-4A20-BCFC-6867E05AEF03}"/>
                </a:ext>
              </a:extLst>
            </p:cNvPr>
            <p:cNvSpPr/>
            <p:nvPr/>
          </p:nvSpPr>
          <p:spPr>
            <a:xfrm>
              <a:off x="8059564" y="4894488"/>
              <a:ext cx="1095423" cy="1964040"/>
            </a:xfrm>
            <a:custGeom>
              <a:avLst/>
              <a:gdLst/>
              <a:ahLst/>
              <a:cxnLst/>
              <a:rect l="l" t="t" r="r" b="b"/>
              <a:pathLst>
                <a:path w="1820333" h="3268133">
                  <a:moveTo>
                    <a:pt x="0" y="3268133"/>
                  </a:moveTo>
                  <a:lnTo>
                    <a:pt x="1811866" y="0"/>
                  </a:lnTo>
                  <a:cubicBezTo>
                    <a:pt x="1814688" y="1086555"/>
                    <a:pt x="1817511" y="2173111"/>
                    <a:pt x="1820333" y="3259666"/>
                  </a:cubicBezTo>
                  <a:lnTo>
                    <a:pt x="0" y="3268133"/>
                  </a:lnTo>
                  <a:close/>
                </a:path>
              </a:pathLst>
            </a:cu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1027" name="Title Placeholder 1">
            <a:extLst>
              <a:ext uri="{FF2B5EF4-FFF2-40B4-BE49-F238E27FC236}">
                <a16:creationId xmlns:a16="http://schemas.microsoft.com/office/drawing/2014/main" id="{2AAE5C64-2A7C-4D24-B665-C83C3D8A080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609600" y="609600"/>
            <a:ext cx="6348413" cy="1320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8" name="Text Placeholder 2">
            <a:extLst>
              <a:ext uri="{FF2B5EF4-FFF2-40B4-BE49-F238E27FC236}">
                <a16:creationId xmlns:a16="http://schemas.microsoft.com/office/drawing/2014/main" id="{ABF83226-5CCE-4C62-A8CF-47B404F9217C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609600" y="2160588"/>
            <a:ext cx="6348413" cy="3881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F3CB548-5AE3-4549-A187-966E9337AB3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5405438" y="6042025"/>
            <a:ext cx="6842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eaLnBrk="1" fontAlgn="auto" hangingPunct="1">
              <a:spcBef>
                <a:spcPts val="0"/>
              </a:spcBef>
              <a:spcAft>
                <a:spcPts val="0"/>
              </a:spcAft>
              <a:defRPr sz="9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D8B4CC6-499E-417F-8006-096C03030A6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609600" y="6042025"/>
            <a:ext cx="4622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9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246475B-B8C7-458B-96B4-DCE6264D9EC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6445250" y="6042025"/>
            <a:ext cx="512763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eaLnBrk="1" fontAlgn="auto" hangingPunct="1">
              <a:spcBef>
                <a:spcPts val="0"/>
              </a:spcBef>
              <a:spcAft>
                <a:spcPts val="0"/>
              </a:spcAft>
              <a:defRPr sz="900">
                <a:solidFill>
                  <a:schemeClr val="accent1"/>
                </a:solidFill>
                <a:latin typeface="+mn-lt"/>
              </a:defRPr>
            </a:lvl1pPr>
          </a:lstStyle>
          <a:p>
            <a:pPr>
              <a:defRPr/>
            </a:pPr>
            <a:fld id="{AB02AA8F-AA5D-451A-B4CE-4D120ADCCFD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72" r:id="rId1"/>
    <p:sldLayoutId id="2147483862" r:id="rId2"/>
    <p:sldLayoutId id="2147483863" r:id="rId3"/>
    <p:sldLayoutId id="2147483864" r:id="rId4"/>
    <p:sldLayoutId id="2147483865" r:id="rId5"/>
    <p:sldLayoutId id="2147483866" r:id="rId6"/>
    <p:sldLayoutId id="2147483867" r:id="rId7"/>
    <p:sldLayoutId id="2147483868" r:id="rId8"/>
    <p:sldLayoutId id="2147483869" r:id="rId9"/>
    <p:sldLayoutId id="2147483870" r:id="rId10"/>
    <p:sldLayoutId id="2147483873" r:id="rId11"/>
    <p:sldLayoutId id="2147483871" r:id="rId12"/>
    <p:sldLayoutId id="2147483874" r:id="rId13"/>
    <p:sldLayoutId id="2147483875" r:id="rId14"/>
    <p:sldLayoutId id="2147483876" r:id="rId15"/>
    <p:sldLayoutId id="2147483877" r:id="rId16"/>
  </p:sldLayoutIdLst>
  <p:hf hdr="0" ftr="0" dt="0"/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accent1"/>
          </a:solidFill>
          <a:latin typeface="Trebuchet MS" panose="020B0603020202020204" pitchFamily="34" charset="0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accent1"/>
          </a:solidFill>
          <a:latin typeface="Trebuchet MS" panose="020B0603020202020204" pitchFamily="34" charset="0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accent1"/>
          </a:solidFill>
          <a:latin typeface="Trebuchet MS" panose="020B0603020202020204" pitchFamily="34" charset="0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accent1"/>
          </a:solidFill>
          <a:latin typeface="Trebuchet MS" panose="020B0603020202020204" pitchFamily="34" charset="0"/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0" fontAlgn="base" hangingPunct="0">
        <a:spcBef>
          <a:spcPts val="1000"/>
        </a:spcBef>
        <a:spcAft>
          <a:spcPct val="0"/>
        </a:spcAft>
        <a:buClr>
          <a:schemeClr val="accent1"/>
        </a:buClr>
        <a:buSzPct val="80000"/>
        <a:buFont typeface="Wingdings 3" panose="05040102010807070707" pitchFamily="18" charset="2"/>
        <a:buChar char=""/>
        <a:defRPr kern="1200">
          <a:solidFill>
            <a:srgbClr val="404040"/>
          </a:solidFill>
          <a:latin typeface="+mn-lt"/>
          <a:ea typeface="+mn-ea"/>
          <a:cs typeface="+mn-cs"/>
        </a:defRPr>
      </a:lvl1pPr>
      <a:lvl2pPr marL="742950" indent="-285750" algn="l" defTabSz="457200" rtl="0" eaLnBrk="0" fontAlgn="base" hangingPunct="0">
        <a:spcBef>
          <a:spcPts val="1000"/>
        </a:spcBef>
        <a:spcAft>
          <a:spcPct val="0"/>
        </a:spcAft>
        <a:buClr>
          <a:schemeClr val="accent1"/>
        </a:buClr>
        <a:buSzPct val="80000"/>
        <a:buFont typeface="Wingdings 3" panose="05040102010807070707" pitchFamily="18" charset="2"/>
        <a:buChar char=""/>
        <a:defRPr sz="1600" kern="1200">
          <a:solidFill>
            <a:srgbClr val="404040"/>
          </a:solidFill>
          <a:latin typeface="+mn-lt"/>
          <a:ea typeface="+mn-ea"/>
          <a:cs typeface="+mn-cs"/>
        </a:defRPr>
      </a:lvl2pPr>
      <a:lvl3pPr marL="1143000" indent="-228600" algn="l" defTabSz="457200" rtl="0" eaLnBrk="0" fontAlgn="base" hangingPunct="0">
        <a:spcBef>
          <a:spcPts val="1000"/>
        </a:spcBef>
        <a:spcAft>
          <a:spcPct val="0"/>
        </a:spcAft>
        <a:buClr>
          <a:schemeClr val="accent1"/>
        </a:buClr>
        <a:buSzPct val="80000"/>
        <a:buFont typeface="Wingdings 3" panose="05040102010807070707" pitchFamily="18" charset="2"/>
        <a:buChar char=""/>
        <a:defRPr sz="1400" kern="1200">
          <a:solidFill>
            <a:srgbClr val="404040"/>
          </a:solidFill>
          <a:latin typeface="+mn-lt"/>
          <a:ea typeface="+mn-ea"/>
          <a:cs typeface="+mn-cs"/>
        </a:defRPr>
      </a:lvl3pPr>
      <a:lvl4pPr marL="1600200" indent="-228600" algn="l" defTabSz="457200" rtl="0" eaLnBrk="0" fontAlgn="base" hangingPunct="0">
        <a:spcBef>
          <a:spcPts val="1000"/>
        </a:spcBef>
        <a:spcAft>
          <a:spcPct val="0"/>
        </a:spcAft>
        <a:buClr>
          <a:schemeClr val="accent1"/>
        </a:buClr>
        <a:buSzPct val="80000"/>
        <a:buFont typeface="Wingdings 3" panose="05040102010807070707" pitchFamily="18" charset="2"/>
        <a:buChar char=""/>
        <a:defRPr sz="1200" kern="1200">
          <a:solidFill>
            <a:srgbClr val="404040"/>
          </a:solidFill>
          <a:latin typeface="+mn-lt"/>
          <a:ea typeface="+mn-ea"/>
          <a:cs typeface="+mn-cs"/>
        </a:defRPr>
      </a:lvl4pPr>
      <a:lvl5pPr marL="2057400" indent="-228600" algn="l" defTabSz="457200" rtl="0" eaLnBrk="0" fontAlgn="base" hangingPunct="0">
        <a:spcBef>
          <a:spcPts val="1000"/>
        </a:spcBef>
        <a:spcAft>
          <a:spcPct val="0"/>
        </a:spcAft>
        <a:buClr>
          <a:schemeClr val="accent1"/>
        </a:buClr>
        <a:buSzPct val="80000"/>
        <a:buFont typeface="Wingdings 3" panose="05040102010807070707" pitchFamily="18" charset="2"/>
        <a:buChar char=""/>
        <a:defRPr sz="1200" kern="1200">
          <a:solidFill>
            <a:srgbClr val="404040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wmf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wmf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7" Type="http://schemas.openxmlformats.org/officeDocument/2006/relationships/image" Target="../media/image10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9.png"/><Relationship Id="rId5" Type="http://schemas.openxmlformats.org/officeDocument/2006/relationships/image" Target="../media/image8.png"/><Relationship Id="rId4" Type="http://schemas.openxmlformats.org/officeDocument/2006/relationships/image" Target="../media/image7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wmf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wmf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2.png"/><Relationship Id="rId4" Type="http://schemas.openxmlformats.org/officeDocument/2006/relationships/hyperlink" Target="th6bt2.exe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90" name="Picture 8" descr="question_pop_up_from_box_hg_clr">
            <a:extLst>
              <a:ext uri="{FF2B5EF4-FFF2-40B4-BE49-F238E27FC236}">
                <a16:creationId xmlns:a16="http://schemas.microsoft.com/office/drawing/2014/main" id="{86EB5038-9A14-4332-84B0-063C75E23C67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1150" y="4678363"/>
            <a:ext cx="1189038" cy="1622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Cloud Callout 4">
            <a:extLst>
              <a:ext uri="{FF2B5EF4-FFF2-40B4-BE49-F238E27FC236}">
                <a16:creationId xmlns:a16="http://schemas.microsoft.com/office/drawing/2014/main" id="{730F9B8C-C51A-44DA-8C4A-2EDA61511F10}"/>
              </a:ext>
            </a:extLst>
          </p:cNvPr>
          <p:cNvSpPr/>
          <p:nvPr/>
        </p:nvSpPr>
        <p:spPr>
          <a:xfrm>
            <a:off x="1500188" y="1563688"/>
            <a:ext cx="5915025" cy="3348037"/>
          </a:xfrm>
          <a:prstGeom prst="cloudCallout">
            <a:avLst>
              <a:gd name="adj1" fmla="val -52836"/>
              <a:gd name="adj2" fmla="val 59513"/>
            </a:avLst>
          </a:prstGeom>
          <a:solidFill>
            <a:srgbClr val="00B050"/>
          </a:solidFill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3200" b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Số nguyên tố là gì ?</a:t>
            </a:r>
          </a:p>
        </p:txBody>
      </p:sp>
      <p:sp>
        <p:nvSpPr>
          <p:cNvPr id="12293" name="AutoShape 3">
            <a:extLst>
              <a:ext uri="{FF2B5EF4-FFF2-40B4-BE49-F238E27FC236}">
                <a16:creationId xmlns:a16="http://schemas.microsoft.com/office/drawing/2014/main" id="{5C5CFC58-145B-4945-883C-A4EBD1D7337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68275" y="410250"/>
            <a:ext cx="6915150" cy="919401"/>
          </a:xfrm>
          <a:prstGeom prst="flowChartAlternateProcess">
            <a:avLst/>
          </a:prstGeom>
          <a:gradFill rotWithShape="1">
            <a:gsLst>
              <a:gs pos="0">
                <a:schemeClr val="bg2"/>
              </a:gs>
              <a:gs pos="100000">
                <a:srgbClr val="00CC66"/>
              </a:gs>
            </a:gsLst>
            <a:path path="shape">
              <a:fillToRect l="50000" t="50000" r="50000" b="50000"/>
            </a:path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anchor="ctr">
            <a:spAutoFit/>
          </a:bodyPr>
          <a:lstStyle>
            <a:lvl1pPr>
              <a:spcBef>
                <a:spcPts val="1000"/>
              </a:spcBef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>
              <a:spcBef>
                <a:spcPts val="1000"/>
              </a:spcBef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>
              <a:spcBef>
                <a:spcPts val="1000"/>
              </a:spcBef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>
              <a:spcBef>
                <a:spcPts val="1000"/>
              </a:spcBef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>
              <a:spcBef>
                <a:spcPts val="1000"/>
              </a:spcBef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eaLnBrk="0" fontAlgn="base" hangingPunct="0">
              <a:spcBef>
                <a:spcPts val="100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eaLnBrk="0" fontAlgn="base" hangingPunct="0">
              <a:spcBef>
                <a:spcPts val="100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eaLnBrk="0" fontAlgn="base" hangingPunct="0">
              <a:spcBef>
                <a:spcPts val="100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eaLnBrk="0" fontAlgn="base" hangingPunct="0">
              <a:spcBef>
                <a:spcPts val="100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0000FF"/>
                </a:solidFill>
                <a:latin typeface="Times New Roman" panose="02020603050405020304" pitchFamily="18" charset="0"/>
              </a:rPr>
              <a:t>THỰC HÀNH SỬ DỤNG LỆNH LẶP WHILE … DO ĐỂ NHẬN BIẾT SÔ NGUYÊN TỐ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 11">
            <a:extLst>
              <a:ext uri="{FF2B5EF4-FFF2-40B4-BE49-F238E27FC236}">
                <a16:creationId xmlns:a16="http://schemas.microsoft.com/office/drawing/2014/main" id="{A4E4EB01-94D8-4BD2-9041-76B7E50EDD47}"/>
              </a:ext>
            </a:extLst>
          </p:cNvPr>
          <p:cNvSpPr/>
          <p:nvPr/>
        </p:nvSpPr>
        <p:spPr bwMode="auto">
          <a:xfrm>
            <a:off x="1847850" y="1441450"/>
            <a:ext cx="5437188" cy="4870450"/>
          </a:xfrm>
          <a:custGeom>
            <a:avLst/>
            <a:gdLst>
              <a:gd name="connsiteX0" fmla="*/ 0 w 4475263"/>
              <a:gd name="connsiteY0" fmla="*/ 0 h 1085270"/>
              <a:gd name="connsiteX1" fmla="*/ 4475263 w 4475263"/>
              <a:gd name="connsiteY1" fmla="*/ 0 h 1085270"/>
              <a:gd name="connsiteX2" fmla="*/ 4475263 w 4475263"/>
              <a:gd name="connsiteY2" fmla="*/ 1085270 h 1085270"/>
              <a:gd name="connsiteX3" fmla="*/ 0 w 4475263"/>
              <a:gd name="connsiteY3" fmla="*/ 1085270 h 1085270"/>
              <a:gd name="connsiteX4" fmla="*/ 0 w 4475263"/>
              <a:gd name="connsiteY4" fmla="*/ 0 h 108527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4475263" h="1085270">
                <a:moveTo>
                  <a:pt x="0" y="0"/>
                </a:moveTo>
                <a:lnTo>
                  <a:pt x="4475263" y="0"/>
                </a:lnTo>
                <a:lnTo>
                  <a:pt x="4475263" y="1085270"/>
                </a:lnTo>
                <a:lnTo>
                  <a:pt x="0" y="1085270"/>
                </a:lnTo>
                <a:lnTo>
                  <a:pt x="0" y="0"/>
                </a:lnTo>
                <a:close/>
              </a:path>
            </a:pathLst>
          </a:custGeom>
          <a:noFill/>
          <a:ln>
            <a:noFill/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hueOff val="0"/>
              <a:satOff val="0"/>
              <a:lumOff val="0"/>
              <a:alphaOff val="0"/>
            </a:schemeClr>
          </a:fillRef>
          <a:effectRef idx="0">
            <a:schemeClr val="accent5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861434" tIns="71120" rIns="71120" bIns="71120" spcCol="1270" anchor="ctr"/>
          <a:lstStyle/>
          <a:p>
            <a:pPr algn="just">
              <a:defRPr/>
            </a:pPr>
            <a:r>
              <a:rPr lang="vi-VN" sz="2800">
                <a:solidFill>
                  <a:srgbClr val="0000FF"/>
                </a:solidFill>
              </a:rPr>
              <a:t>"</a:t>
            </a:r>
            <a:r>
              <a:rPr lang="vi-VN" sz="2800" b="1">
                <a:solidFill>
                  <a:srgbClr val="0000FF"/>
                </a:solidFill>
              </a:rPr>
              <a:t>Số nguyên tố là số</a:t>
            </a:r>
            <a:r>
              <a:rPr lang="vi-VN" sz="2800">
                <a:solidFill>
                  <a:srgbClr val="0000FF"/>
                </a:solidFill>
              </a:rPr>
              <a:t> tự nhiên </a:t>
            </a:r>
            <a:r>
              <a:rPr lang="vi-VN" sz="2800" b="1">
                <a:solidFill>
                  <a:srgbClr val="0000FF"/>
                </a:solidFill>
              </a:rPr>
              <a:t>lớn hơn 1</a:t>
            </a:r>
            <a:r>
              <a:rPr lang="vi-VN" sz="2800">
                <a:solidFill>
                  <a:srgbClr val="0000FF"/>
                </a:solidFill>
              </a:rPr>
              <a:t>, chỉ có </a:t>
            </a:r>
            <a:r>
              <a:rPr lang="vi-VN" sz="2800" b="1">
                <a:solidFill>
                  <a:srgbClr val="0000FF"/>
                </a:solidFill>
              </a:rPr>
              <a:t>hai ước</a:t>
            </a:r>
            <a:r>
              <a:rPr lang="vi-VN" sz="2800">
                <a:solidFill>
                  <a:srgbClr val="0000FF"/>
                </a:solidFill>
              </a:rPr>
              <a:t> là </a:t>
            </a:r>
            <a:r>
              <a:rPr lang="vi-VN" sz="2800" b="1">
                <a:solidFill>
                  <a:srgbClr val="0000FF"/>
                </a:solidFill>
              </a:rPr>
              <a:t>1 và chính nó</a:t>
            </a:r>
            <a:r>
              <a:rPr lang="vi-VN" sz="2800">
                <a:solidFill>
                  <a:srgbClr val="0000FF"/>
                </a:solidFill>
              </a:rPr>
              <a:t>". Tức là: một số tự nhiên lớn hơn 1, nếu như ngoài bản thân nó và 1 ra, nó không chia hết cho số nào khác nữa thì nó là số nguyên tố.</a:t>
            </a:r>
            <a:endParaRPr lang="en-US" sz="2800">
              <a:solidFill>
                <a:srgbClr val="0000FF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CCC7B6B4-716C-48A7-B822-02667B0D900F}"/>
              </a:ext>
            </a:extLst>
          </p:cNvPr>
          <p:cNvGrpSpPr>
            <a:grpSpLocks/>
          </p:cNvGrpSpPr>
          <p:nvPr/>
        </p:nvGrpSpPr>
        <p:grpSpPr bwMode="auto">
          <a:xfrm>
            <a:off x="176213" y="2506210"/>
            <a:ext cx="2314062" cy="2314063"/>
            <a:chOff x="2011682" y="2139605"/>
            <a:chExt cx="1675268" cy="1675268"/>
          </a:xfrm>
          <a:solidFill>
            <a:schemeClr val="accent1">
              <a:lumMod val="60000"/>
              <a:lumOff val="40000"/>
            </a:schemeClr>
          </a:solidFill>
        </p:grpSpPr>
        <p:sp>
          <p:nvSpPr>
            <p:cNvPr id="13" name="Oval 12">
              <a:extLst>
                <a:ext uri="{FF2B5EF4-FFF2-40B4-BE49-F238E27FC236}">
                  <a16:creationId xmlns:a16="http://schemas.microsoft.com/office/drawing/2014/main" id="{86CFA521-8CE3-4890-861F-B0948FA3865C}"/>
                </a:ext>
              </a:extLst>
            </p:cNvPr>
            <p:cNvSpPr/>
            <p:nvPr/>
          </p:nvSpPr>
          <p:spPr bwMode="auto">
            <a:xfrm>
              <a:off x="2011682" y="2139605"/>
              <a:ext cx="1675268" cy="1675268"/>
            </a:xfrm>
            <a:prstGeom prst="ellipse">
              <a:avLst/>
            </a:prstGeom>
            <a:grpFill/>
          </p:spPr>
          <p:style>
            <a:lnRef idx="2">
              <a:schemeClr val="accent5">
                <a:hueOff val="0"/>
                <a:satOff val="0"/>
                <a:lumOff val="0"/>
                <a:alphaOff val="0"/>
              </a:schemeClr>
            </a:lnRef>
            <a:fillRef idx="1">
              <a:schemeClr val="lt1"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36882" name="Text Box 2">
              <a:extLst>
                <a:ext uri="{FF2B5EF4-FFF2-40B4-BE49-F238E27FC236}">
                  <a16:creationId xmlns:a16="http://schemas.microsoft.com/office/drawing/2014/main" id="{4439AB0F-C60F-45C6-8E81-D00DA0F0EBB9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2244725" y="2460572"/>
              <a:ext cx="1225903" cy="100266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>
              <a:lvl1pPr>
                <a:spcBef>
                  <a:spcPts val="1000"/>
                </a:spcBef>
                <a:buClr>
                  <a:schemeClr val="accent1"/>
                </a:buClr>
                <a:buSzPct val="80000"/>
                <a:buFont typeface="Wingdings 3" panose="05040102010807070707" pitchFamily="18" charset="2"/>
                <a:buChar char=""/>
                <a:defRPr>
                  <a:solidFill>
                    <a:srgbClr val="404040"/>
                  </a:solidFill>
                  <a:latin typeface="Trebuchet MS" panose="020B0603020202020204" pitchFamily="34" charset="0"/>
                </a:defRPr>
              </a:lvl1pPr>
              <a:lvl2pPr marL="742950" indent="-285750">
                <a:spcBef>
                  <a:spcPts val="1000"/>
                </a:spcBef>
                <a:buClr>
                  <a:schemeClr val="accent1"/>
                </a:buClr>
                <a:buSzPct val="80000"/>
                <a:buFont typeface="Wingdings 3" panose="05040102010807070707" pitchFamily="18" charset="2"/>
                <a:buChar char=""/>
                <a:defRPr sz="1600">
                  <a:solidFill>
                    <a:srgbClr val="404040"/>
                  </a:solidFill>
                  <a:latin typeface="Trebuchet MS" panose="020B0603020202020204" pitchFamily="34" charset="0"/>
                </a:defRPr>
              </a:lvl2pPr>
              <a:lvl3pPr marL="1143000" indent="-228600">
                <a:spcBef>
                  <a:spcPts val="1000"/>
                </a:spcBef>
                <a:buClr>
                  <a:schemeClr val="accent1"/>
                </a:buClr>
                <a:buSzPct val="80000"/>
                <a:buFont typeface="Wingdings 3" panose="05040102010807070707" pitchFamily="18" charset="2"/>
                <a:buChar char=""/>
                <a:defRPr sz="1400">
                  <a:solidFill>
                    <a:srgbClr val="404040"/>
                  </a:solidFill>
                  <a:latin typeface="Trebuchet MS" panose="020B0603020202020204" pitchFamily="34" charset="0"/>
                </a:defRPr>
              </a:lvl3pPr>
              <a:lvl4pPr marL="1600200" indent="-228600">
                <a:spcBef>
                  <a:spcPts val="1000"/>
                </a:spcBef>
                <a:buClr>
                  <a:schemeClr val="accent1"/>
                </a:buClr>
                <a:buSzPct val="80000"/>
                <a:buFont typeface="Wingdings 3" panose="05040102010807070707" pitchFamily="18" charset="2"/>
                <a:buChar char=""/>
                <a:defRPr sz="1200">
                  <a:solidFill>
                    <a:srgbClr val="404040"/>
                  </a:solidFill>
                  <a:latin typeface="Trebuchet MS" panose="020B0603020202020204" pitchFamily="34" charset="0"/>
                </a:defRPr>
              </a:lvl4pPr>
              <a:lvl5pPr marL="2057400" indent="-228600">
                <a:spcBef>
                  <a:spcPts val="1000"/>
                </a:spcBef>
                <a:buClr>
                  <a:schemeClr val="accent1"/>
                </a:buClr>
                <a:buSzPct val="80000"/>
                <a:buFont typeface="Wingdings 3" panose="05040102010807070707" pitchFamily="18" charset="2"/>
                <a:buChar char=""/>
                <a:defRPr sz="1200">
                  <a:solidFill>
                    <a:srgbClr val="404040"/>
                  </a:solidFill>
                  <a:latin typeface="Trebuchet MS" panose="020B0603020202020204" pitchFamily="34" charset="0"/>
                </a:defRPr>
              </a:lvl5pPr>
              <a:lvl6pPr marL="2514600" indent="-228600" eaLnBrk="0" fontAlgn="base" hangingPunct="0">
                <a:spcBef>
                  <a:spcPts val="1000"/>
                </a:spcBef>
                <a:spcAft>
                  <a:spcPct val="0"/>
                </a:spcAft>
                <a:buClr>
                  <a:schemeClr val="accent1"/>
                </a:buClr>
                <a:buSzPct val="80000"/>
                <a:buFont typeface="Wingdings 3" panose="05040102010807070707" pitchFamily="18" charset="2"/>
                <a:buChar char=""/>
                <a:defRPr sz="1200">
                  <a:solidFill>
                    <a:srgbClr val="404040"/>
                  </a:solidFill>
                  <a:latin typeface="Trebuchet MS" panose="020B0603020202020204" pitchFamily="34" charset="0"/>
                </a:defRPr>
              </a:lvl6pPr>
              <a:lvl7pPr marL="2971800" indent="-228600" eaLnBrk="0" fontAlgn="base" hangingPunct="0">
                <a:spcBef>
                  <a:spcPts val="1000"/>
                </a:spcBef>
                <a:spcAft>
                  <a:spcPct val="0"/>
                </a:spcAft>
                <a:buClr>
                  <a:schemeClr val="accent1"/>
                </a:buClr>
                <a:buSzPct val="80000"/>
                <a:buFont typeface="Wingdings 3" panose="05040102010807070707" pitchFamily="18" charset="2"/>
                <a:buChar char=""/>
                <a:defRPr sz="1200">
                  <a:solidFill>
                    <a:srgbClr val="404040"/>
                  </a:solidFill>
                  <a:latin typeface="Trebuchet MS" panose="020B0603020202020204" pitchFamily="34" charset="0"/>
                </a:defRPr>
              </a:lvl7pPr>
              <a:lvl8pPr marL="3429000" indent="-228600" eaLnBrk="0" fontAlgn="base" hangingPunct="0">
                <a:spcBef>
                  <a:spcPts val="1000"/>
                </a:spcBef>
                <a:spcAft>
                  <a:spcPct val="0"/>
                </a:spcAft>
                <a:buClr>
                  <a:schemeClr val="accent1"/>
                </a:buClr>
                <a:buSzPct val="80000"/>
                <a:buFont typeface="Wingdings 3" panose="05040102010807070707" pitchFamily="18" charset="2"/>
                <a:buChar char=""/>
                <a:defRPr sz="1200">
                  <a:solidFill>
                    <a:srgbClr val="404040"/>
                  </a:solidFill>
                  <a:latin typeface="Trebuchet MS" panose="020B0603020202020204" pitchFamily="34" charset="0"/>
                </a:defRPr>
              </a:lvl8pPr>
              <a:lvl9pPr marL="3886200" indent="-228600" eaLnBrk="0" fontAlgn="base" hangingPunct="0">
                <a:spcBef>
                  <a:spcPts val="1000"/>
                </a:spcBef>
                <a:spcAft>
                  <a:spcPct val="0"/>
                </a:spcAft>
                <a:buClr>
                  <a:schemeClr val="accent1"/>
                </a:buClr>
                <a:buSzPct val="80000"/>
                <a:buFont typeface="Wingdings 3" panose="05040102010807070707" pitchFamily="18" charset="2"/>
                <a:buChar char=""/>
                <a:defRPr sz="1200">
                  <a:solidFill>
                    <a:srgbClr val="404040"/>
                  </a:solidFill>
                  <a:latin typeface="Trebuchet MS" panose="020B0603020202020204" pitchFamily="34" charset="0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  <a:defRPr/>
              </a:pPr>
              <a:r>
                <a:rPr lang="en-US" altLang="en-US" sz="2800" b="1">
                  <a:solidFill>
                    <a:srgbClr val="FF0000"/>
                  </a:solidFill>
                  <a:latin typeface="Times New Roman" panose="02020603050405020304" pitchFamily="18" charset="0"/>
                </a:rPr>
                <a:t>Số </a:t>
              </a:r>
            </a:p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  <a:defRPr/>
              </a:pPr>
              <a:r>
                <a:rPr lang="en-US" altLang="en-US" sz="2800" b="1">
                  <a:solidFill>
                    <a:srgbClr val="FF0000"/>
                  </a:solidFill>
                  <a:latin typeface="Times New Roman" panose="02020603050405020304" pitchFamily="18" charset="0"/>
                </a:rPr>
                <a:t>nguyên </a:t>
              </a:r>
            </a:p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  <a:defRPr/>
              </a:pPr>
              <a:r>
                <a:rPr lang="en-US" altLang="en-US" sz="2800" b="1">
                  <a:solidFill>
                    <a:srgbClr val="FF0000"/>
                  </a:solidFill>
                  <a:latin typeface="Times New Roman" panose="02020603050405020304" pitchFamily="18" charset="0"/>
                </a:rPr>
                <a:t>tố</a:t>
              </a:r>
            </a:p>
          </p:txBody>
        </p:sp>
      </p:grpSp>
      <p:pic>
        <p:nvPicPr>
          <p:cNvPr id="13316" name="Picture 4" descr="lam bai">
            <a:extLst>
              <a:ext uri="{FF2B5EF4-FFF2-40B4-BE49-F238E27FC236}">
                <a16:creationId xmlns:a16="http://schemas.microsoft.com/office/drawing/2014/main" id="{4F9CEA06-4ACA-4FD8-951D-1C88A042038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4663" y="5378450"/>
            <a:ext cx="1211262" cy="1211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edge">
                                      <p:cBhvr>
                                        <p:cTn id="7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 11">
            <a:extLst>
              <a:ext uri="{FF2B5EF4-FFF2-40B4-BE49-F238E27FC236}">
                <a16:creationId xmlns:a16="http://schemas.microsoft.com/office/drawing/2014/main" id="{AF53204F-F91D-498E-93B3-FCC4C3F79202}"/>
              </a:ext>
            </a:extLst>
          </p:cNvPr>
          <p:cNvSpPr/>
          <p:nvPr/>
        </p:nvSpPr>
        <p:spPr bwMode="auto">
          <a:xfrm>
            <a:off x="176213" y="1131888"/>
            <a:ext cx="7108825" cy="2271712"/>
          </a:xfrm>
          <a:custGeom>
            <a:avLst/>
            <a:gdLst>
              <a:gd name="connsiteX0" fmla="*/ 0 w 4475263"/>
              <a:gd name="connsiteY0" fmla="*/ 0 h 1085270"/>
              <a:gd name="connsiteX1" fmla="*/ 4475263 w 4475263"/>
              <a:gd name="connsiteY1" fmla="*/ 0 h 1085270"/>
              <a:gd name="connsiteX2" fmla="*/ 4475263 w 4475263"/>
              <a:gd name="connsiteY2" fmla="*/ 1085270 h 1085270"/>
              <a:gd name="connsiteX3" fmla="*/ 0 w 4475263"/>
              <a:gd name="connsiteY3" fmla="*/ 1085270 h 1085270"/>
              <a:gd name="connsiteX4" fmla="*/ 0 w 4475263"/>
              <a:gd name="connsiteY4" fmla="*/ 0 h 108527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4475263" h="1085270">
                <a:moveTo>
                  <a:pt x="0" y="0"/>
                </a:moveTo>
                <a:lnTo>
                  <a:pt x="4475263" y="0"/>
                </a:lnTo>
                <a:lnTo>
                  <a:pt x="4475263" y="1085270"/>
                </a:lnTo>
                <a:lnTo>
                  <a:pt x="0" y="1085270"/>
                </a:lnTo>
                <a:lnTo>
                  <a:pt x="0" y="0"/>
                </a:lnTo>
                <a:close/>
              </a:path>
            </a:pathLst>
          </a:custGeom>
          <a:noFill/>
          <a:ln>
            <a:noFill/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hueOff val="0"/>
              <a:satOff val="0"/>
              <a:lumOff val="0"/>
              <a:alphaOff val="0"/>
            </a:schemeClr>
          </a:fillRef>
          <a:effectRef idx="0">
            <a:schemeClr val="accent5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861434" tIns="71120" rIns="71120" bIns="71120" spcCol="1270" anchor="ctr"/>
          <a:lstStyle/>
          <a:p>
            <a:pPr algn="just" eaLnBrk="1" hangingPunct="1">
              <a:defRPr/>
            </a:pPr>
            <a:r>
              <a:rPr lang="nl-NL" altLang="en-US" sz="28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Tìm hiểu chương trình nhận biết một số tự nhiên N được nhập vào từ bàn phím có phải là số nguyên tố hay không?</a:t>
            </a:r>
            <a:r>
              <a:rPr lang="en-US" altLang="en-US" sz="28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altLang="en-US" sz="2800" b="1" dirty="0">
              <a:solidFill>
                <a:srgbClr val="0000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4341" name="Picture 2" descr="j0232133">
            <a:extLst>
              <a:ext uri="{FF2B5EF4-FFF2-40B4-BE49-F238E27FC236}">
                <a16:creationId xmlns:a16="http://schemas.microsoft.com/office/drawing/2014/main" id="{1AC41C6C-E1F8-47B9-9F0C-8B6EB73EDA6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2275" y="5273675"/>
            <a:ext cx="1435100" cy="14716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 11">
            <a:extLst>
              <a:ext uri="{FF2B5EF4-FFF2-40B4-BE49-F238E27FC236}">
                <a16:creationId xmlns:a16="http://schemas.microsoft.com/office/drawing/2014/main" id="{B6B93310-F58E-4327-AFB8-4CDF3301D178}"/>
              </a:ext>
            </a:extLst>
          </p:cNvPr>
          <p:cNvSpPr/>
          <p:nvPr/>
        </p:nvSpPr>
        <p:spPr bwMode="auto">
          <a:xfrm>
            <a:off x="176213" y="1131888"/>
            <a:ext cx="7108825" cy="2271712"/>
          </a:xfrm>
          <a:custGeom>
            <a:avLst/>
            <a:gdLst>
              <a:gd name="connsiteX0" fmla="*/ 0 w 4475263"/>
              <a:gd name="connsiteY0" fmla="*/ 0 h 1085270"/>
              <a:gd name="connsiteX1" fmla="*/ 4475263 w 4475263"/>
              <a:gd name="connsiteY1" fmla="*/ 0 h 1085270"/>
              <a:gd name="connsiteX2" fmla="*/ 4475263 w 4475263"/>
              <a:gd name="connsiteY2" fmla="*/ 1085270 h 1085270"/>
              <a:gd name="connsiteX3" fmla="*/ 0 w 4475263"/>
              <a:gd name="connsiteY3" fmla="*/ 1085270 h 1085270"/>
              <a:gd name="connsiteX4" fmla="*/ 0 w 4475263"/>
              <a:gd name="connsiteY4" fmla="*/ 0 h 108527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4475263" h="1085270">
                <a:moveTo>
                  <a:pt x="0" y="0"/>
                </a:moveTo>
                <a:lnTo>
                  <a:pt x="4475263" y="0"/>
                </a:lnTo>
                <a:lnTo>
                  <a:pt x="4475263" y="1085270"/>
                </a:lnTo>
                <a:lnTo>
                  <a:pt x="0" y="1085270"/>
                </a:lnTo>
                <a:lnTo>
                  <a:pt x="0" y="0"/>
                </a:lnTo>
                <a:close/>
              </a:path>
            </a:pathLst>
          </a:custGeom>
          <a:noFill/>
          <a:ln>
            <a:noFill/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hueOff val="0"/>
              <a:satOff val="0"/>
              <a:lumOff val="0"/>
              <a:alphaOff val="0"/>
            </a:schemeClr>
          </a:fillRef>
          <a:effectRef idx="0">
            <a:schemeClr val="accent5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861434" tIns="71120" rIns="71120" bIns="71120" spcCol="1270" anchor="ctr"/>
          <a:lstStyle/>
          <a:p>
            <a:pPr algn="just" eaLnBrk="1" hangingPunct="1">
              <a:defRPr/>
            </a:pPr>
            <a:r>
              <a:rPr lang="nl-NL" altLang="en-US" sz="28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Tìm hiểu chương trình nhận biết một số tự nhiên N được nhập vào từ bàn phím có phải là số nguyên tố hay không?</a:t>
            </a:r>
            <a:r>
              <a:rPr lang="en-US" altLang="en-US" sz="28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altLang="en-US" sz="2800" b="1" dirty="0">
              <a:solidFill>
                <a:srgbClr val="0000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5365" name="Picture 8" descr="question_pop_up_from_box_hg_clr">
            <a:extLst>
              <a:ext uri="{FF2B5EF4-FFF2-40B4-BE49-F238E27FC236}">
                <a16:creationId xmlns:a16="http://schemas.microsoft.com/office/drawing/2014/main" id="{E3DF0D98-47AB-4041-B408-341F51B25642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2575" y="5100638"/>
            <a:ext cx="1189038" cy="1622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Cloud Callout 5">
            <a:extLst>
              <a:ext uri="{FF2B5EF4-FFF2-40B4-BE49-F238E27FC236}">
                <a16:creationId xmlns:a16="http://schemas.microsoft.com/office/drawing/2014/main" id="{D6A1B909-D52F-4FF8-9482-DACB0AB42534}"/>
              </a:ext>
            </a:extLst>
          </p:cNvPr>
          <p:cNvSpPr/>
          <p:nvPr/>
        </p:nvSpPr>
        <p:spPr>
          <a:xfrm>
            <a:off x="3413125" y="3271838"/>
            <a:ext cx="3465513" cy="2813050"/>
          </a:xfrm>
          <a:prstGeom prst="cloudCallout">
            <a:avLst>
              <a:gd name="adj1" fmla="val -97892"/>
              <a:gd name="adj2" fmla="val 45013"/>
            </a:avLst>
          </a:prstGeom>
          <a:solidFill>
            <a:srgbClr val="00B050"/>
          </a:solidFill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3200" b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Input và Output của bài toán này là gì ?</a:t>
            </a:r>
          </a:p>
        </p:txBody>
      </p:sp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 11">
            <a:extLst>
              <a:ext uri="{FF2B5EF4-FFF2-40B4-BE49-F238E27FC236}">
                <a16:creationId xmlns:a16="http://schemas.microsoft.com/office/drawing/2014/main" id="{5DE05C48-0124-4B42-9F26-43285C440C81}"/>
              </a:ext>
            </a:extLst>
          </p:cNvPr>
          <p:cNvSpPr/>
          <p:nvPr/>
        </p:nvSpPr>
        <p:spPr bwMode="auto">
          <a:xfrm>
            <a:off x="176213" y="1119188"/>
            <a:ext cx="7108825" cy="2271712"/>
          </a:xfrm>
          <a:custGeom>
            <a:avLst/>
            <a:gdLst>
              <a:gd name="connsiteX0" fmla="*/ 0 w 4475263"/>
              <a:gd name="connsiteY0" fmla="*/ 0 h 1085270"/>
              <a:gd name="connsiteX1" fmla="*/ 4475263 w 4475263"/>
              <a:gd name="connsiteY1" fmla="*/ 0 h 1085270"/>
              <a:gd name="connsiteX2" fmla="*/ 4475263 w 4475263"/>
              <a:gd name="connsiteY2" fmla="*/ 1085270 h 1085270"/>
              <a:gd name="connsiteX3" fmla="*/ 0 w 4475263"/>
              <a:gd name="connsiteY3" fmla="*/ 1085270 h 1085270"/>
              <a:gd name="connsiteX4" fmla="*/ 0 w 4475263"/>
              <a:gd name="connsiteY4" fmla="*/ 0 h 108527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4475263" h="1085270">
                <a:moveTo>
                  <a:pt x="0" y="0"/>
                </a:moveTo>
                <a:lnTo>
                  <a:pt x="4475263" y="0"/>
                </a:lnTo>
                <a:lnTo>
                  <a:pt x="4475263" y="1085270"/>
                </a:lnTo>
                <a:lnTo>
                  <a:pt x="0" y="1085270"/>
                </a:lnTo>
                <a:lnTo>
                  <a:pt x="0" y="0"/>
                </a:lnTo>
                <a:close/>
              </a:path>
            </a:pathLst>
          </a:custGeom>
          <a:noFill/>
          <a:ln>
            <a:noFill/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hueOff val="0"/>
              <a:satOff val="0"/>
              <a:lumOff val="0"/>
              <a:alphaOff val="0"/>
            </a:schemeClr>
          </a:fillRef>
          <a:effectRef idx="0">
            <a:schemeClr val="accent5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861434" tIns="71120" rIns="71120" bIns="71120" spcCol="1270" anchor="ctr"/>
          <a:lstStyle/>
          <a:p>
            <a:pPr algn="just" eaLnBrk="1" hangingPunct="1">
              <a:defRPr/>
            </a:pPr>
            <a:r>
              <a:rPr lang="nl-NL" altLang="en-US" sz="28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Tìm hiểu chương trình nhận biết một số tự nhiên N được nhập vào từ bàn phím có phải là số nguyên tố hay không?</a:t>
            </a:r>
            <a:r>
              <a:rPr lang="en-US" altLang="en-US" sz="28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altLang="en-US" sz="2800" b="1" dirty="0">
              <a:solidFill>
                <a:srgbClr val="0000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6389" name="Picture 2" descr="j0232133">
            <a:extLst>
              <a:ext uri="{FF2B5EF4-FFF2-40B4-BE49-F238E27FC236}">
                <a16:creationId xmlns:a16="http://schemas.microsoft.com/office/drawing/2014/main" id="{2CED9E5C-A624-4D1E-811A-C5DA2332B8C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8275" y="5729288"/>
            <a:ext cx="965200" cy="99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4" name="Group 3">
            <a:extLst>
              <a:ext uri="{FF2B5EF4-FFF2-40B4-BE49-F238E27FC236}">
                <a16:creationId xmlns:a16="http://schemas.microsoft.com/office/drawing/2014/main" id="{EA9683C2-1351-4E1D-B290-84BF7BD35364}"/>
              </a:ext>
            </a:extLst>
          </p:cNvPr>
          <p:cNvGrpSpPr>
            <a:grpSpLocks/>
          </p:cNvGrpSpPr>
          <p:nvPr/>
        </p:nvGrpSpPr>
        <p:grpSpPr bwMode="auto">
          <a:xfrm>
            <a:off x="1763713" y="3529013"/>
            <a:ext cx="5153025" cy="1355725"/>
            <a:chOff x="2087901" y="3726310"/>
            <a:chExt cx="5153025" cy="1355725"/>
          </a:xfrm>
        </p:grpSpPr>
        <p:grpSp>
          <p:nvGrpSpPr>
            <p:cNvPr id="16396" name="Group 6">
              <a:extLst>
                <a:ext uri="{FF2B5EF4-FFF2-40B4-BE49-F238E27FC236}">
                  <a16:creationId xmlns:a16="http://schemas.microsoft.com/office/drawing/2014/main" id="{B36F5AA9-981F-4568-9EB7-15E9CD820B4A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2087901" y="3726310"/>
              <a:ext cx="5153025" cy="1355725"/>
              <a:chOff x="3752689" y="1804262"/>
              <a:chExt cx="5153557" cy="1356588"/>
            </a:xfrm>
          </p:grpSpPr>
          <p:sp>
            <p:nvSpPr>
              <p:cNvPr id="8" name="Freeform 7">
                <a:extLst>
                  <a:ext uri="{FF2B5EF4-FFF2-40B4-BE49-F238E27FC236}">
                    <a16:creationId xmlns:a16="http://schemas.microsoft.com/office/drawing/2014/main" id="{3D62C630-EE21-424F-95A6-CA3198B9A57E}"/>
                  </a:ext>
                </a:extLst>
              </p:cNvPr>
              <p:cNvSpPr/>
              <p:nvPr/>
            </p:nvSpPr>
            <p:spPr>
              <a:xfrm>
                <a:off x="4430621" y="1939285"/>
                <a:ext cx="4475625" cy="1086541"/>
              </a:xfrm>
              <a:custGeom>
                <a:avLst/>
                <a:gdLst>
                  <a:gd name="connsiteX0" fmla="*/ 0 w 4475263"/>
                  <a:gd name="connsiteY0" fmla="*/ 0 h 1085270"/>
                  <a:gd name="connsiteX1" fmla="*/ 4475263 w 4475263"/>
                  <a:gd name="connsiteY1" fmla="*/ 0 h 1085270"/>
                  <a:gd name="connsiteX2" fmla="*/ 4475263 w 4475263"/>
                  <a:gd name="connsiteY2" fmla="*/ 1085270 h 1085270"/>
                  <a:gd name="connsiteX3" fmla="*/ 0 w 4475263"/>
                  <a:gd name="connsiteY3" fmla="*/ 1085270 h 1085270"/>
                  <a:gd name="connsiteX4" fmla="*/ 0 w 4475263"/>
                  <a:gd name="connsiteY4" fmla="*/ 0 h 108527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4475263" h="1085270">
                    <a:moveTo>
                      <a:pt x="0" y="0"/>
                    </a:moveTo>
                    <a:lnTo>
                      <a:pt x="4475263" y="0"/>
                    </a:lnTo>
                    <a:lnTo>
                      <a:pt x="4475263" y="1085270"/>
                    </a:lnTo>
                    <a:lnTo>
                      <a:pt x="0" y="1085270"/>
                    </a:lnTo>
                    <a:lnTo>
                      <a:pt x="0" y="0"/>
                    </a:lnTo>
                    <a:close/>
                  </a:path>
                </a:pathLst>
              </a:custGeom>
            </p:spPr>
            <p:style>
              <a:lnRef idx="2">
                <a:schemeClr val="lt1">
                  <a:hueOff val="0"/>
                  <a:satOff val="0"/>
                  <a:lumOff val="0"/>
                  <a:alphaOff val="0"/>
                </a:schemeClr>
              </a:lnRef>
              <a:fillRef idx="1">
                <a:schemeClr val="accent5">
                  <a:hueOff val="0"/>
                  <a:satOff val="0"/>
                  <a:lumOff val="0"/>
                  <a:alphaOff val="0"/>
                </a:schemeClr>
              </a:fillRef>
              <a:effectRef idx="0">
                <a:schemeClr val="accent5"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lt1"/>
              </a:fontRef>
            </p:style>
            <p:txBody>
              <a:bodyPr lIns="861434" tIns="71120" rIns="71120" bIns="71120" spcCol="1270" anchor="ctr"/>
              <a:lstStyle/>
              <a:p>
                <a:pPr eaLnBrk="1" hangingPunct="1">
                  <a:defRPr/>
                </a:pPr>
                <a:r>
                  <a:rPr lang="nl-NL" altLang="en-US" sz="2800" b="1">
                    <a:solidFill>
                      <a:srgbClr val="FFFF00"/>
                    </a:solidFill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Số tự nhiên N.</a:t>
                </a:r>
              </a:p>
            </p:txBody>
          </p:sp>
          <p:sp>
            <p:nvSpPr>
              <p:cNvPr id="10" name="Oval 9">
                <a:extLst>
                  <a:ext uri="{FF2B5EF4-FFF2-40B4-BE49-F238E27FC236}">
                    <a16:creationId xmlns:a16="http://schemas.microsoft.com/office/drawing/2014/main" id="{2ECBED37-1726-46E7-A77F-8A24129C4CD7}"/>
                  </a:ext>
                </a:extLst>
              </p:cNvPr>
              <p:cNvSpPr/>
              <p:nvPr/>
            </p:nvSpPr>
            <p:spPr>
              <a:xfrm>
                <a:off x="3752689" y="1804262"/>
                <a:ext cx="1355865" cy="1356588"/>
              </a:xfrm>
              <a:prstGeom prst="ellipse">
                <a:avLst/>
              </a:prstGeom>
            </p:spPr>
            <p:style>
              <a:lnRef idx="2">
                <a:schemeClr val="accent5">
                  <a:hueOff val="0"/>
                  <a:satOff val="0"/>
                  <a:lumOff val="0"/>
                  <a:alphaOff val="0"/>
                </a:schemeClr>
              </a:lnRef>
              <a:fillRef idx="1">
                <a:schemeClr val="lt1">
                  <a:hueOff val="0"/>
                  <a:satOff val="0"/>
                  <a:lumOff val="0"/>
                  <a:alphaOff val="0"/>
                </a:schemeClr>
              </a:fillRef>
              <a:effectRef idx="0">
                <a:schemeClr val="lt1"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dk1">
                  <a:hueOff val="0"/>
                  <a:satOff val="0"/>
                  <a:lumOff val="0"/>
                  <a:alphaOff val="0"/>
                </a:schemeClr>
              </a:fontRef>
            </p:style>
          </p:sp>
        </p:grpSp>
        <p:sp>
          <p:nvSpPr>
            <p:cNvPr id="2" name="Rectangle 1">
              <a:extLst>
                <a:ext uri="{FF2B5EF4-FFF2-40B4-BE49-F238E27FC236}">
                  <a16:creationId xmlns:a16="http://schemas.microsoft.com/office/drawing/2014/main" id="{ED8FA0DE-9327-45B7-BEAF-20E1242D3659}"/>
                </a:ext>
              </a:extLst>
            </p:cNvPr>
            <p:cNvSpPr/>
            <p:nvPr/>
          </p:nvSpPr>
          <p:spPr>
            <a:xfrm>
              <a:off x="2203017" y="4111786"/>
              <a:ext cx="1215434" cy="584775"/>
            </a:xfrm>
            <a:prstGeom prst="rect">
              <a:avLst/>
            </a:prstGeom>
            <a:noFill/>
          </p:spPr>
          <p:txBody>
            <a:bodyPr>
              <a:spAutoFit/>
            </a:bodyPr>
            <a:lstStyle/>
            <a:p>
              <a:pPr algn="ctr">
                <a:defRPr/>
              </a:pPr>
              <a:r>
                <a:rPr lang="en-US" sz="3200" b="1">
                  <a:ln w="9525">
                    <a:solidFill>
                      <a:schemeClr val="bg1"/>
                    </a:solidFill>
                    <a:prstDash val="solid"/>
                  </a:ln>
                  <a:solidFill>
                    <a:schemeClr val="accent5"/>
                  </a:solidFill>
                  <a:effectLst>
                    <a:outerShdw blurRad="12700" dist="38100" dir="2700000" algn="tl" rotWithShape="0">
                      <a:schemeClr val="accent5">
                        <a:lumMod val="60000"/>
                        <a:lumOff val="40000"/>
                      </a:schemeClr>
                    </a:outerShdw>
                  </a:effectLst>
                </a:rPr>
                <a:t>Input</a:t>
              </a:r>
            </a:p>
          </p:txBody>
        </p:sp>
      </p:grpSp>
      <p:grpSp>
        <p:nvGrpSpPr>
          <p:cNvPr id="3" name="Group 2">
            <a:extLst>
              <a:ext uri="{FF2B5EF4-FFF2-40B4-BE49-F238E27FC236}">
                <a16:creationId xmlns:a16="http://schemas.microsoft.com/office/drawing/2014/main" id="{42A9AF60-2050-4260-988F-07E8E7E743EF}"/>
              </a:ext>
            </a:extLst>
          </p:cNvPr>
          <p:cNvGrpSpPr>
            <a:grpSpLocks/>
          </p:cNvGrpSpPr>
          <p:nvPr/>
        </p:nvGrpSpPr>
        <p:grpSpPr bwMode="auto">
          <a:xfrm>
            <a:off x="1020763" y="4760913"/>
            <a:ext cx="5895975" cy="1355725"/>
            <a:chOff x="756801" y="5085149"/>
            <a:chExt cx="6811619" cy="1355725"/>
          </a:xfrm>
        </p:grpSpPr>
        <p:grpSp>
          <p:nvGrpSpPr>
            <p:cNvPr id="16392" name="Group 10">
              <a:extLst>
                <a:ext uri="{FF2B5EF4-FFF2-40B4-BE49-F238E27FC236}">
                  <a16:creationId xmlns:a16="http://schemas.microsoft.com/office/drawing/2014/main" id="{8B8A03DB-8D48-4D71-912B-52D22D292FA0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880653" y="5085149"/>
              <a:ext cx="6687767" cy="1355725"/>
              <a:chOff x="3752688" y="1804262"/>
              <a:chExt cx="5153558" cy="1356588"/>
            </a:xfrm>
          </p:grpSpPr>
          <p:sp>
            <p:nvSpPr>
              <p:cNvPr id="13" name="Freeform 12">
                <a:extLst>
                  <a:ext uri="{FF2B5EF4-FFF2-40B4-BE49-F238E27FC236}">
                    <a16:creationId xmlns:a16="http://schemas.microsoft.com/office/drawing/2014/main" id="{BB1D65BE-A63C-4846-807D-93421CFF2D80}"/>
                  </a:ext>
                </a:extLst>
              </p:cNvPr>
              <p:cNvSpPr/>
              <p:nvPr/>
            </p:nvSpPr>
            <p:spPr>
              <a:xfrm>
                <a:off x="4431737" y="1939285"/>
                <a:ext cx="4474509" cy="1086541"/>
              </a:xfrm>
              <a:custGeom>
                <a:avLst/>
                <a:gdLst>
                  <a:gd name="connsiteX0" fmla="*/ 0 w 4475263"/>
                  <a:gd name="connsiteY0" fmla="*/ 0 h 1085270"/>
                  <a:gd name="connsiteX1" fmla="*/ 4475263 w 4475263"/>
                  <a:gd name="connsiteY1" fmla="*/ 0 h 1085270"/>
                  <a:gd name="connsiteX2" fmla="*/ 4475263 w 4475263"/>
                  <a:gd name="connsiteY2" fmla="*/ 1085270 h 1085270"/>
                  <a:gd name="connsiteX3" fmla="*/ 0 w 4475263"/>
                  <a:gd name="connsiteY3" fmla="*/ 1085270 h 1085270"/>
                  <a:gd name="connsiteX4" fmla="*/ 0 w 4475263"/>
                  <a:gd name="connsiteY4" fmla="*/ 0 h 108527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4475263" h="1085270">
                    <a:moveTo>
                      <a:pt x="0" y="0"/>
                    </a:moveTo>
                    <a:lnTo>
                      <a:pt x="4475263" y="0"/>
                    </a:lnTo>
                    <a:lnTo>
                      <a:pt x="4475263" y="1085270"/>
                    </a:lnTo>
                    <a:lnTo>
                      <a:pt x="0" y="1085270"/>
                    </a:lnTo>
                    <a:lnTo>
                      <a:pt x="0" y="0"/>
                    </a:lnTo>
                    <a:close/>
                  </a:path>
                </a:pathLst>
              </a:custGeom>
            </p:spPr>
            <p:style>
              <a:lnRef idx="2">
                <a:schemeClr val="lt1">
                  <a:hueOff val="0"/>
                  <a:satOff val="0"/>
                  <a:lumOff val="0"/>
                  <a:alphaOff val="0"/>
                </a:schemeClr>
              </a:lnRef>
              <a:fillRef idx="1">
                <a:schemeClr val="accent5">
                  <a:hueOff val="0"/>
                  <a:satOff val="0"/>
                  <a:lumOff val="0"/>
                  <a:alphaOff val="0"/>
                </a:schemeClr>
              </a:fillRef>
              <a:effectRef idx="0">
                <a:schemeClr val="accent5"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lt1"/>
              </a:fontRef>
            </p:style>
            <p:txBody>
              <a:bodyPr lIns="861434" tIns="71120" rIns="71120" bIns="71120" spcCol="1270" anchor="ctr"/>
              <a:lstStyle/>
              <a:p>
                <a:pPr defTabSz="1244600" eaLnBrk="1" fontAlgn="auto" hangingPunct="1">
                  <a:lnSpc>
                    <a:spcPct val="90000"/>
                  </a:lnSpc>
                  <a:spcAft>
                    <a:spcPct val="35000"/>
                  </a:spcAft>
                  <a:defRPr/>
                </a:pPr>
                <a:r>
                  <a:rPr lang="nl-NL" altLang="en-US" sz="2800" b="1">
                    <a:solidFill>
                      <a:srgbClr val="FFFF00"/>
                    </a:solidFill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N là số nguyên tố </a:t>
                </a:r>
                <a:r>
                  <a:rPr lang="nl-NL" altLang="en-US" sz="2800" b="1">
                    <a:solidFill>
                      <a:schemeClr val="bg1"/>
                    </a:solidFill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hoặc</a:t>
                </a:r>
                <a:r>
                  <a:rPr lang="nl-NL" altLang="en-US" sz="2800" b="1">
                    <a:solidFill>
                      <a:srgbClr val="FFFF00"/>
                    </a:solidFill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</a:p>
              <a:p>
                <a:pPr defTabSz="1244600" eaLnBrk="1" fontAlgn="auto" hangingPunct="1">
                  <a:lnSpc>
                    <a:spcPct val="90000"/>
                  </a:lnSpc>
                  <a:spcAft>
                    <a:spcPct val="35000"/>
                  </a:spcAft>
                  <a:defRPr/>
                </a:pPr>
                <a:r>
                  <a:rPr lang="nl-NL" altLang="en-US" sz="2800" b="1">
                    <a:solidFill>
                      <a:srgbClr val="FFFF00"/>
                    </a:solidFill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N không là số nguyên tố</a:t>
                </a:r>
                <a:endParaRPr lang="en-US" sz="2800" b="1">
                  <a:solidFill>
                    <a:srgbClr val="FFFF00"/>
                  </a:solidFill>
                  <a:latin typeface="Times New Roman" pitchFamily="18" charset="0"/>
                  <a:cs typeface="Times New Roman" pitchFamily="18" charset="0"/>
                </a:endParaRPr>
              </a:p>
            </p:txBody>
          </p:sp>
          <p:sp>
            <p:nvSpPr>
              <p:cNvPr id="14" name="Oval 13">
                <a:extLst>
                  <a:ext uri="{FF2B5EF4-FFF2-40B4-BE49-F238E27FC236}">
                    <a16:creationId xmlns:a16="http://schemas.microsoft.com/office/drawing/2014/main" id="{D5E7CC15-8281-4219-928E-566E956FAC34}"/>
                  </a:ext>
                </a:extLst>
              </p:cNvPr>
              <p:cNvSpPr/>
              <p:nvPr/>
            </p:nvSpPr>
            <p:spPr>
              <a:xfrm>
                <a:off x="3753353" y="1804262"/>
                <a:ext cx="1212612" cy="1356588"/>
              </a:xfrm>
              <a:prstGeom prst="ellipse">
                <a:avLst/>
              </a:prstGeom>
            </p:spPr>
            <p:style>
              <a:lnRef idx="2">
                <a:schemeClr val="accent5">
                  <a:hueOff val="0"/>
                  <a:satOff val="0"/>
                  <a:lumOff val="0"/>
                  <a:alphaOff val="0"/>
                </a:schemeClr>
              </a:lnRef>
              <a:fillRef idx="1">
                <a:schemeClr val="lt1">
                  <a:hueOff val="0"/>
                  <a:satOff val="0"/>
                  <a:lumOff val="0"/>
                  <a:alphaOff val="0"/>
                </a:schemeClr>
              </a:fillRef>
              <a:effectRef idx="0">
                <a:schemeClr val="lt1"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dk1">
                  <a:hueOff val="0"/>
                  <a:satOff val="0"/>
                  <a:lumOff val="0"/>
                  <a:alphaOff val="0"/>
                </a:schemeClr>
              </a:fontRef>
            </p:style>
          </p:sp>
        </p:grpSp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4D63E54A-7102-4E0F-B2A2-77A0E88E7DE7}"/>
                </a:ext>
              </a:extLst>
            </p:cNvPr>
            <p:cNvSpPr/>
            <p:nvPr/>
          </p:nvSpPr>
          <p:spPr>
            <a:xfrm>
              <a:off x="756801" y="5468107"/>
              <a:ext cx="1745805" cy="584775"/>
            </a:xfrm>
            <a:prstGeom prst="rect">
              <a:avLst/>
            </a:prstGeom>
            <a:noFill/>
          </p:spPr>
          <p:txBody>
            <a:bodyPr>
              <a:spAutoFit/>
            </a:bodyPr>
            <a:lstStyle/>
            <a:p>
              <a:pPr algn="ctr">
                <a:defRPr/>
              </a:pPr>
              <a:r>
                <a:rPr lang="en-US" sz="3200" b="1">
                  <a:ln w="9525">
                    <a:solidFill>
                      <a:schemeClr val="bg1"/>
                    </a:solidFill>
                    <a:prstDash val="solid"/>
                  </a:ln>
                  <a:solidFill>
                    <a:schemeClr val="accent5"/>
                  </a:solidFill>
                  <a:effectLst>
                    <a:outerShdw blurRad="12700" dist="38100" dir="2700000" algn="tl" rotWithShape="0">
                      <a:schemeClr val="accent5">
                        <a:lumMod val="60000"/>
                        <a:lumOff val="40000"/>
                      </a:schemeClr>
                    </a:outerShdw>
                  </a:effectLst>
                </a:rPr>
                <a:t>Output</a:t>
              </a:r>
            </a:p>
          </p:txBody>
        </p:sp>
      </p:grpSp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 11">
            <a:extLst>
              <a:ext uri="{FF2B5EF4-FFF2-40B4-BE49-F238E27FC236}">
                <a16:creationId xmlns:a16="http://schemas.microsoft.com/office/drawing/2014/main" id="{B9C0DF0C-7E40-4D91-9E54-1C4E06FEF716}"/>
              </a:ext>
            </a:extLst>
          </p:cNvPr>
          <p:cNvSpPr/>
          <p:nvPr/>
        </p:nvSpPr>
        <p:spPr bwMode="auto">
          <a:xfrm>
            <a:off x="176213" y="1131888"/>
            <a:ext cx="7108825" cy="2271712"/>
          </a:xfrm>
          <a:custGeom>
            <a:avLst/>
            <a:gdLst>
              <a:gd name="connsiteX0" fmla="*/ 0 w 4475263"/>
              <a:gd name="connsiteY0" fmla="*/ 0 h 1085270"/>
              <a:gd name="connsiteX1" fmla="*/ 4475263 w 4475263"/>
              <a:gd name="connsiteY1" fmla="*/ 0 h 1085270"/>
              <a:gd name="connsiteX2" fmla="*/ 4475263 w 4475263"/>
              <a:gd name="connsiteY2" fmla="*/ 1085270 h 1085270"/>
              <a:gd name="connsiteX3" fmla="*/ 0 w 4475263"/>
              <a:gd name="connsiteY3" fmla="*/ 1085270 h 1085270"/>
              <a:gd name="connsiteX4" fmla="*/ 0 w 4475263"/>
              <a:gd name="connsiteY4" fmla="*/ 0 h 108527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4475263" h="1085270">
                <a:moveTo>
                  <a:pt x="0" y="0"/>
                </a:moveTo>
                <a:lnTo>
                  <a:pt x="4475263" y="0"/>
                </a:lnTo>
                <a:lnTo>
                  <a:pt x="4475263" y="1085270"/>
                </a:lnTo>
                <a:lnTo>
                  <a:pt x="0" y="1085270"/>
                </a:lnTo>
                <a:lnTo>
                  <a:pt x="0" y="0"/>
                </a:lnTo>
                <a:close/>
              </a:path>
            </a:pathLst>
          </a:custGeom>
          <a:noFill/>
          <a:ln>
            <a:noFill/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hueOff val="0"/>
              <a:satOff val="0"/>
              <a:lumOff val="0"/>
              <a:alphaOff val="0"/>
            </a:schemeClr>
          </a:fillRef>
          <a:effectRef idx="0">
            <a:schemeClr val="accent5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861434" tIns="71120" rIns="71120" bIns="71120" spcCol="1270" anchor="ctr"/>
          <a:lstStyle/>
          <a:p>
            <a:pPr algn="just" eaLnBrk="1" hangingPunct="1">
              <a:defRPr/>
            </a:pPr>
            <a:r>
              <a:rPr lang="nl-NL" altLang="en-US" sz="28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Tìm hiểu chương trình nhận biết một số tự nhiên N được nhập vào từ bàn phím có phải là số nguyên tố hay không?</a:t>
            </a:r>
            <a:r>
              <a:rPr lang="en-US" altLang="en-US" sz="28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altLang="en-US" sz="2800" b="1" dirty="0">
              <a:solidFill>
                <a:srgbClr val="0000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7413" name="Picture 8" descr="question_pop_up_from_box_hg_clr">
            <a:extLst>
              <a:ext uri="{FF2B5EF4-FFF2-40B4-BE49-F238E27FC236}">
                <a16:creationId xmlns:a16="http://schemas.microsoft.com/office/drawing/2014/main" id="{156E79B0-A0DC-4087-A3FD-50321026B65A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2575" y="5100638"/>
            <a:ext cx="1189038" cy="1622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Cloud Callout 5">
            <a:extLst>
              <a:ext uri="{FF2B5EF4-FFF2-40B4-BE49-F238E27FC236}">
                <a16:creationId xmlns:a16="http://schemas.microsoft.com/office/drawing/2014/main" id="{E00247CA-BD35-4A73-8404-94E798746C43}"/>
              </a:ext>
            </a:extLst>
          </p:cNvPr>
          <p:cNvSpPr/>
          <p:nvPr/>
        </p:nvSpPr>
        <p:spPr>
          <a:xfrm>
            <a:off x="3413125" y="3271838"/>
            <a:ext cx="3465513" cy="2813050"/>
          </a:xfrm>
          <a:prstGeom prst="cloudCallout">
            <a:avLst>
              <a:gd name="adj1" fmla="val -97892"/>
              <a:gd name="adj2" fmla="val 45013"/>
            </a:avLst>
          </a:prstGeom>
          <a:solidFill>
            <a:srgbClr val="00B050"/>
          </a:solidFill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3200" b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Ý tưởng ?</a:t>
            </a:r>
          </a:p>
        </p:txBody>
      </p:sp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 11">
            <a:extLst>
              <a:ext uri="{FF2B5EF4-FFF2-40B4-BE49-F238E27FC236}">
                <a16:creationId xmlns:a16="http://schemas.microsoft.com/office/drawing/2014/main" id="{B8FF20CB-F202-479A-B770-4583F2092CBE}"/>
              </a:ext>
            </a:extLst>
          </p:cNvPr>
          <p:cNvSpPr/>
          <p:nvPr/>
        </p:nvSpPr>
        <p:spPr bwMode="auto">
          <a:xfrm>
            <a:off x="176213" y="1119188"/>
            <a:ext cx="7108825" cy="2271712"/>
          </a:xfrm>
          <a:custGeom>
            <a:avLst/>
            <a:gdLst>
              <a:gd name="connsiteX0" fmla="*/ 0 w 4475263"/>
              <a:gd name="connsiteY0" fmla="*/ 0 h 1085270"/>
              <a:gd name="connsiteX1" fmla="*/ 4475263 w 4475263"/>
              <a:gd name="connsiteY1" fmla="*/ 0 h 1085270"/>
              <a:gd name="connsiteX2" fmla="*/ 4475263 w 4475263"/>
              <a:gd name="connsiteY2" fmla="*/ 1085270 h 1085270"/>
              <a:gd name="connsiteX3" fmla="*/ 0 w 4475263"/>
              <a:gd name="connsiteY3" fmla="*/ 1085270 h 1085270"/>
              <a:gd name="connsiteX4" fmla="*/ 0 w 4475263"/>
              <a:gd name="connsiteY4" fmla="*/ 0 h 108527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4475263" h="1085270">
                <a:moveTo>
                  <a:pt x="0" y="0"/>
                </a:moveTo>
                <a:lnTo>
                  <a:pt x="4475263" y="0"/>
                </a:lnTo>
                <a:lnTo>
                  <a:pt x="4475263" y="1085270"/>
                </a:lnTo>
                <a:lnTo>
                  <a:pt x="0" y="1085270"/>
                </a:lnTo>
                <a:lnTo>
                  <a:pt x="0" y="0"/>
                </a:lnTo>
                <a:close/>
              </a:path>
            </a:pathLst>
          </a:custGeom>
          <a:noFill/>
          <a:ln>
            <a:noFill/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hueOff val="0"/>
              <a:satOff val="0"/>
              <a:lumOff val="0"/>
              <a:alphaOff val="0"/>
            </a:schemeClr>
          </a:fillRef>
          <a:effectRef idx="0">
            <a:schemeClr val="accent5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861434" tIns="71120" rIns="71120" bIns="71120" spcCol="1270" anchor="ctr"/>
          <a:lstStyle/>
          <a:p>
            <a:pPr algn="just" eaLnBrk="1" hangingPunct="1">
              <a:defRPr/>
            </a:pPr>
            <a:r>
              <a:rPr lang="nl-NL" altLang="en-US" sz="28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Tìm hiểu chương trình nhận biết một số tự nhiên N được nhập vào từ bàn phím có phải là số nguyên tố hay không?</a:t>
            </a:r>
            <a:r>
              <a:rPr lang="en-US" altLang="en-US" sz="28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altLang="en-US" sz="2800" b="1" dirty="0">
              <a:solidFill>
                <a:srgbClr val="0000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Text Box 4">
            <a:extLst>
              <a:ext uri="{FF2B5EF4-FFF2-40B4-BE49-F238E27FC236}">
                <a16:creationId xmlns:a16="http://schemas.microsoft.com/office/drawing/2014/main" id="{FA05489C-1682-4086-AD60-E9D15811062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27038" y="3235325"/>
            <a:ext cx="6858000" cy="2363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46304" tIns="73152" rIns="146304" bIns="73152">
            <a:spAutoFit/>
          </a:bodyPr>
          <a:lstStyle>
            <a:lvl1pPr defTabSz="1463675">
              <a:spcBef>
                <a:spcPts val="1000"/>
              </a:spcBef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 defTabSz="1463675">
              <a:spcBef>
                <a:spcPts val="1000"/>
              </a:spcBef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 defTabSz="1463675">
              <a:spcBef>
                <a:spcPts val="1000"/>
              </a:spcBef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 defTabSz="1463675">
              <a:spcBef>
                <a:spcPts val="1000"/>
              </a:spcBef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 defTabSz="1463675">
              <a:spcBef>
                <a:spcPts val="1000"/>
              </a:spcBef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defTabSz="1463675" eaLnBrk="0" fontAlgn="base" hangingPunct="0">
              <a:spcBef>
                <a:spcPts val="100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defTabSz="1463675" eaLnBrk="0" fontAlgn="base" hangingPunct="0">
              <a:spcBef>
                <a:spcPts val="100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defTabSz="1463675" eaLnBrk="0" fontAlgn="base" hangingPunct="0">
              <a:spcBef>
                <a:spcPts val="100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defTabSz="1463675" eaLnBrk="0" fontAlgn="base" hangingPunct="0">
              <a:spcBef>
                <a:spcPts val="100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 algn="just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nl-NL" altLang="en-US" sz="2400" b="1" i="1">
                <a:solidFill>
                  <a:schemeClr val="tx1"/>
                </a:solidFill>
                <a:latin typeface="Arial" panose="020B0604020202020204" pitchFamily="34" charset="0"/>
              </a:rPr>
              <a:t>Ý tưởng</a:t>
            </a:r>
            <a:r>
              <a:rPr lang="nl-NL" altLang="en-US" sz="2400">
                <a:solidFill>
                  <a:schemeClr val="tx1"/>
                </a:solidFill>
                <a:latin typeface="Arial" panose="020B0604020202020204" pitchFamily="34" charset="0"/>
              </a:rPr>
              <a:t>: Kiểm tra lần lượt </a:t>
            </a:r>
            <a:r>
              <a:rPr lang="nl-NL" altLang="en-US" sz="2400" i="1">
                <a:solidFill>
                  <a:schemeClr val="tx1"/>
                </a:solidFill>
                <a:latin typeface="Arial" panose="020B0604020202020204" pitchFamily="34" charset="0"/>
              </a:rPr>
              <a:t>N </a:t>
            </a:r>
            <a:r>
              <a:rPr lang="nl-NL" altLang="en-US" sz="2400">
                <a:solidFill>
                  <a:schemeClr val="tx1"/>
                </a:solidFill>
                <a:latin typeface="Arial" panose="020B0604020202020204" pitchFamily="34" charset="0"/>
              </a:rPr>
              <a:t>có chia hết cho các số tự nhiên từ 2 đến  </a:t>
            </a:r>
            <a:r>
              <a:rPr lang="nl-NL" altLang="en-US" sz="2400" i="1">
                <a:solidFill>
                  <a:schemeClr val="tx1"/>
                </a:solidFill>
                <a:latin typeface="Arial" panose="020B0604020202020204" pitchFamily="34" charset="0"/>
              </a:rPr>
              <a:t>N-1 </a:t>
            </a:r>
            <a:r>
              <a:rPr lang="nl-NL" altLang="en-US" sz="2400">
                <a:solidFill>
                  <a:schemeClr val="tx1"/>
                </a:solidFill>
                <a:latin typeface="Arial" panose="020B0604020202020204" pitchFamily="34" charset="0"/>
              </a:rPr>
              <a:t>hay không. Nếu N không chia hết cho số nào trong khoảng từ 2 đến N-1 thì N là số nguyên tố, ngược lại nếu N chia hết cho bất kỳ số nào trong khoảng từ 2 đến N-1 thì N không phải là số nguyên tố.</a:t>
            </a:r>
            <a:endParaRPr lang="en-US" altLang="en-US" sz="2400">
              <a:solidFill>
                <a:schemeClr val="tx1"/>
              </a:solidFill>
              <a:latin typeface="Arial" panose="020B0604020202020204" pitchFamily="34" charset="0"/>
            </a:endParaRPr>
          </a:p>
        </p:txBody>
      </p:sp>
      <p:pic>
        <p:nvPicPr>
          <p:cNvPr id="18438" name="Picture 4" descr="lam bai">
            <a:extLst>
              <a:ext uri="{FF2B5EF4-FFF2-40B4-BE49-F238E27FC236}">
                <a16:creationId xmlns:a16="http://schemas.microsoft.com/office/drawing/2014/main" id="{2FCFE629-E6B2-4882-92C5-598B4F112F0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7038" y="5619750"/>
            <a:ext cx="1211262" cy="1211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 11">
            <a:extLst>
              <a:ext uri="{FF2B5EF4-FFF2-40B4-BE49-F238E27FC236}">
                <a16:creationId xmlns:a16="http://schemas.microsoft.com/office/drawing/2014/main" id="{36E47F07-DE2F-4859-B507-5D979EA30095}"/>
              </a:ext>
            </a:extLst>
          </p:cNvPr>
          <p:cNvSpPr/>
          <p:nvPr/>
        </p:nvSpPr>
        <p:spPr bwMode="auto">
          <a:xfrm>
            <a:off x="176213" y="1131888"/>
            <a:ext cx="7108825" cy="2271712"/>
          </a:xfrm>
          <a:custGeom>
            <a:avLst/>
            <a:gdLst>
              <a:gd name="connsiteX0" fmla="*/ 0 w 4475263"/>
              <a:gd name="connsiteY0" fmla="*/ 0 h 1085270"/>
              <a:gd name="connsiteX1" fmla="*/ 4475263 w 4475263"/>
              <a:gd name="connsiteY1" fmla="*/ 0 h 1085270"/>
              <a:gd name="connsiteX2" fmla="*/ 4475263 w 4475263"/>
              <a:gd name="connsiteY2" fmla="*/ 1085270 h 1085270"/>
              <a:gd name="connsiteX3" fmla="*/ 0 w 4475263"/>
              <a:gd name="connsiteY3" fmla="*/ 1085270 h 1085270"/>
              <a:gd name="connsiteX4" fmla="*/ 0 w 4475263"/>
              <a:gd name="connsiteY4" fmla="*/ 0 h 108527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4475263" h="1085270">
                <a:moveTo>
                  <a:pt x="0" y="0"/>
                </a:moveTo>
                <a:lnTo>
                  <a:pt x="4475263" y="0"/>
                </a:lnTo>
                <a:lnTo>
                  <a:pt x="4475263" y="1085270"/>
                </a:lnTo>
                <a:lnTo>
                  <a:pt x="0" y="1085270"/>
                </a:lnTo>
                <a:lnTo>
                  <a:pt x="0" y="0"/>
                </a:lnTo>
                <a:close/>
              </a:path>
            </a:pathLst>
          </a:custGeom>
          <a:noFill/>
          <a:ln>
            <a:noFill/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hueOff val="0"/>
              <a:satOff val="0"/>
              <a:lumOff val="0"/>
              <a:alphaOff val="0"/>
            </a:schemeClr>
          </a:fillRef>
          <a:effectRef idx="0">
            <a:schemeClr val="accent5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861434" tIns="71120" rIns="71120" bIns="71120" spcCol="1270" anchor="ctr"/>
          <a:lstStyle/>
          <a:p>
            <a:pPr algn="just" eaLnBrk="1" hangingPunct="1">
              <a:defRPr/>
            </a:pPr>
            <a:r>
              <a:rPr lang="nl-NL" altLang="en-US" sz="28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Tìm hiểu chương trình nhận biết một số tự nhiên N được nhập vào từ bàn phím có phải là số nguyên tố hay không?</a:t>
            </a:r>
            <a:r>
              <a:rPr lang="en-US" altLang="en-US" sz="28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altLang="en-US" sz="2800" b="1" dirty="0">
              <a:solidFill>
                <a:srgbClr val="0000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9461" name="Picture 8" descr="question_pop_up_from_box_hg_clr">
            <a:extLst>
              <a:ext uri="{FF2B5EF4-FFF2-40B4-BE49-F238E27FC236}">
                <a16:creationId xmlns:a16="http://schemas.microsoft.com/office/drawing/2014/main" id="{FEF2AF9D-2A0E-4308-BB80-6DBC447AAF82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2575" y="5100638"/>
            <a:ext cx="1189038" cy="1622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Cloud Callout 5">
            <a:extLst>
              <a:ext uri="{FF2B5EF4-FFF2-40B4-BE49-F238E27FC236}">
                <a16:creationId xmlns:a16="http://schemas.microsoft.com/office/drawing/2014/main" id="{1465983D-903D-410A-9675-373C954A328E}"/>
              </a:ext>
            </a:extLst>
          </p:cNvPr>
          <p:cNvSpPr/>
          <p:nvPr/>
        </p:nvSpPr>
        <p:spPr>
          <a:xfrm>
            <a:off x="2855913" y="3271838"/>
            <a:ext cx="4022725" cy="2813050"/>
          </a:xfrm>
          <a:prstGeom prst="cloudCallout">
            <a:avLst>
              <a:gd name="adj1" fmla="val -83207"/>
              <a:gd name="adj2" fmla="val 43013"/>
            </a:avLst>
          </a:prstGeom>
          <a:solidFill>
            <a:srgbClr val="00B050"/>
          </a:solidFill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3200" b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Thuật toán ?</a:t>
            </a:r>
          </a:p>
        </p:txBody>
      </p:sp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484" name="Picture 1">
            <a:extLst>
              <a:ext uri="{FF2B5EF4-FFF2-40B4-BE49-F238E27FC236}">
                <a16:creationId xmlns:a16="http://schemas.microsoft.com/office/drawing/2014/main" id="{42EC424B-4275-4BC7-8677-D4B513AC6D0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636" t="32162" r="22597" b="16682"/>
          <a:stretch>
            <a:fillRect/>
          </a:stretch>
        </p:blipFill>
        <p:spPr bwMode="auto">
          <a:xfrm>
            <a:off x="14288" y="1962150"/>
            <a:ext cx="2921000" cy="2860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 Box 6">
            <a:extLst>
              <a:ext uri="{FF2B5EF4-FFF2-40B4-BE49-F238E27FC236}">
                <a16:creationId xmlns:a16="http://schemas.microsoft.com/office/drawing/2014/main" id="{34FDD1A4-7FC5-4960-B150-F549D96577D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057525" y="1595438"/>
            <a:ext cx="4243388" cy="4765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46304" tIns="73152" rIns="146304" bIns="73152">
            <a:spAutoFit/>
          </a:bodyPr>
          <a:lstStyle>
            <a:lvl1pPr defTabSz="1463675">
              <a:spcBef>
                <a:spcPts val="1000"/>
              </a:spcBef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 defTabSz="1463675">
              <a:spcBef>
                <a:spcPts val="1000"/>
              </a:spcBef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 defTabSz="1463675">
              <a:spcBef>
                <a:spcPts val="1000"/>
              </a:spcBef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 defTabSz="1463675">
              <a:spcBef>
                <a:spcPts val="1000"/>
              </a:spcBef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 defTabSz="1463675">
              <a:spcBef>
                <a:spcPts val="1000"/>
              </a:spcBef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defTabSz="1463675" eaLnBrk="0" fontAlgn="base" hangingPunct="0">
              <a:spcBef>
                <a:spcPts val="100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defTabSz="1463675" eaLnBrk="0" fontAlgn="base" hangingPunct="0">
              <a:spcBef>
                <a:spcPts val="100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defTabSz="1463675" eaLnBrk="0" fontAlgn="base" hangingPunct="0">
              <a:spcBef>
                <a:spcPts val="100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defTabSz="1463675" eaLnBrk="0" fontAlgn="base" hangingPunct="0">
              <a:spcBef>
                <a:spcPts val="100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3" panose="05040102010807070707" pitchFamily="18" charset="2"/>
              <a:buChar char=""/>
              <a:defRPr sz="12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nl-NL" altLang="en-US" sz="2000" b="1">
                <a:solidFill>
                  <a:srgbClr val="FF0000"/>
                </a:solidFill>
                <a:latin typeface="Arial" panose="020B0604020202020204" pitchFamily="34" charset="0"/>
              </a:rPr>
              <a:t>Thuật toán :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nl-NL" altLang="en-US" sz="2000" b="1">
                <a:solidFill>
                  <a:srgbClr val="0000FF"/>
                </a:solidFill>
                <a:latin typeface="Arial" panose="020B0604020202020204" pitchFamily="34" charset="0"/>
              </a:rPr>
              <a:t>B1: </a:t>
            </a:r>
            <a:r>
              <a:rPr lang="nl-NL" altLang="en-US" sz="2000">
                <a:solidFill>
                  <a:schemeClr val="tx1"/>
                </a:solidFill>
                <a:latin typeface="Arial" panose="020B0604020202020204" pitchFamily="34" charset="0"/>
              </a:rPr>
              <a:t>Nhập số tự nhiên N từ bàn phím.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nl-NL" altLang="en-US" sz="2000" b="1">
                <a:solidFill>
                  <a:srgbClr val="0000FF"/>
                </a:solidFill>
                <a:latin typeface="Arial" panose="020B0604020202020204" pitchFamily="34" charset="0"/>
              </a:rPr>
              <a:t>B2: </a:t>
            </a:r>
            <a:r>
              <a:rPr lang="nl-NL" altLang="en-US" sz="2000">
                <a:solidFill>
                  <a:schemeClr val="tx1"/>
                </a:solidFill>
                <a:latin typeface="Arial" panose="020B0604020202020204" pitchFamily="34" charset="0"/>
              </a:rPr>
              <a:t>Nếu N≤1 thông báo N không phải là số nguyên tố, rồi chuyển đến B4.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nl-NL" altLang="en-US" sz="2000" b="1">
                <a:solidFill>
                  <a:srgbClr val="0000FF"/>
                </a:solidFill>
                <a:latin typeface="Arial" panose="020B0604020202020204" pitchFamily="34" charset="0"/>
              </a:rPr>
              <a:t>B3: </a:t>
            </a:r>
            <a:r>
              <a:rPr lang="nl-NL" altLang="en-US" sz="2000">
                <a:solidFill>
                  <a:schemeClr val="tx1"/>
                </a:solidFill>
                <a:latin typeface="Arial" panose="020B0604020202020204" pitchFamily="34" charset="0"/>
              </a:rPr>
              <a:t>Nếu N&gt;1; 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nl-NL" altLang="en-US" sz="2000">
                <a:solidFill>
                  <a:schemeClr val="tx1"/>
                </a:solidFill>
                <a:latin typeface="Arial" panose="020B0604020202020204" pitchFamily="34" charset="0"/>
              </a:rPr>
              <a:t>  3.1. i←2;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nl-NL" altLang="en-US" sz="2000">
                <a:solidFill>
                  <a:schemeClr val="tx1"/>
                </a:solidFill>
                <a:latin typeface="Arial" panose="020B0604020202020204" pitchFamily="34" charset="0"/>
              </a:rPr>
              <a:t>  3.2. trong khi N mod i&lt;&gt;0 còn đúng thì i ←i+1;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nl-NL" altLang="en-US" sz="2000">
                <a:solidFill>
                  <a:schemeClr val="tx1"/>
                </a:solidFill>
                <a:latin typeface="Arial" panose="020B0604020202020204" pitchFamily="34" charset="0"/>
              </a:rPr>
              <a:t>  3.3. Nếu i = N thì thông báo N là số nguyên tố, rồi chuyển đến B4. Ngược lại thông báo N không phải là số nguyên tố.</a:t>
            </a:r>
          </a:p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nl-NL" altLang="en-US" sz="2000" b="1">
                <a:solidFill>
                  <a:srgbClr val="0000FF"/>
                </a:solidFill>
                <a:latin typeface="Arial" panose="020B0604020202020204" pitchFamily="34" charset="0"/>
              </a:rPr>
              <a:t>B4: </a:t>
            </a:r>
            <a:r>
              <a:rPr lang="nl-NL" altLang="en-US" sz="2000">
                <a:solidFill>
                  <a:schemeClr val="tx1"/>
                </a:solidFill>
                <a:latin typeface="Arial" panose="020B0604020202020204" pitchFamily="34" charset="0"/>
              </a:rPr>
              <a:t>Kết thúc thuật toán</a:t>
            </a:r>
            <a:endParaRPr lang="en-US" altLang="en-US" sz="2000">
              <a:solidFill>
                <a:schemeClr val="tx1"/>
              </a:solidFill>
              <a:latin typeface="Arial" panose="020B0604020202020204" pitchFamily="34" charset="0"/>
            </a:endParaRPr>
          </a:p>
        </p:txBody>
      </p:sp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9053C3D8-F368-48EB-B199-DA50E7FC5A06}"/>
              </a:ext>
            </a:extLst>
          </p:cNvPr>
          <p:cNvCxnSpPr/>
          <p:nvPr/>
        </p:nvCxnSpPr>
        <p:spPr>
          <a:xfrm>
            <a:off x="3057525" y="1198563"/>
            <a:ext cx="0" cy="5497512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Right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508" name="Picture 2">
            <a:extLst>
              <a:ext uri="{FF2B5EF4-FFF2-40B4-BE49-F238E27FC236}">
                <a16:creationId xmlns:a16="http://schemas.microsoft.com/office/drawing/2014/main" id="{21497759-610C-4BE6-A56C-B3AF5CA7360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0363" y="1700213"/>
            <a:ext cx="3892550" cy="4670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63B723AD-5731-4EBB-8ADD-450F9D44780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24363" y="1862138"/>
            <a:ext cx="4146550" cy="657225"/>
          </a:xfrm>
          <a:prstGeom prst="rect">
            <a:avLst/>
          </a:prstGeom>
          <a:noFill/>
          <a:ln w="9525">
            <a:solidFill>
              <a:srgbClr val="00B05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01E76947-3098-4E66-8384-C72AAD0089C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24363" y="2740025"/>
            <a:ext cx="4146550" cy="628650"/>
          </a:xfrm>
          <a:prstGeom prst="rect">
            <a:avLst/>
          </a:prstGeom>
          <a:noFill/>
          <a:ln w="9525">
            <a:solidFill>
              <a:srgbClr val="00B05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6FA4E514-333B-4873-B0A2-A17D8E88864B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24363" y="4835525"/>
            <a:ext cx="4146550" cy="638175"/>
          </a:xfrm>
          <a:prstGeom prst="rect">
            <a:avLst/>
          </a:prstGeom>
          <a:noFill/>
          <a:ln w="9525">
            <a:solidFill>
              <a:srgbClr val="00B05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9B3E5DF5-306A-460A-ACBB-B43D1B0A96B6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24363" y="3584575"/>
            <a:ext cx="4146550" cy="942975"/>
          </a:xfrm>
          <a:prstGeom prst="rect">
            <a:avLst/>
          </a:prstGeom>
          <a:noFill/>
          <a:ln w="9525">
            <a:solidFill>
              <a:srgbClr val="00B05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AAF6C9C7-A7A4-4658-AAC2-D8A473D3346C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24363" y="5721350"/>
            <a:ext cx="958850" cy="792163"/>
          </a:xfrm>
          <a:prstGeom prst="rect">
            <a:avLst/>
          </a:prstGeom>
          <a:noFill/>
          <a:ln w="9525">
            <a:solidFill>
              <a:srgbClr val="00B05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0" presetClass="entr" presetSubtype="0" decel="10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 nodeType="clickPar">
                      <p:stCondLst>
                        <p:cond delay="indefinite"/>
                      </p:stCondLst>
                      <p:childTnLst>
                        <p:par>
                          <p:cTn id="1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2" presetID="50" presetClass="entr" presetSubtype="0" decel="10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 nodeType="clickPar">
                      <p:stCondLst>
                        <p:cond delay="indefinite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50" presetClass="entr" presetSubtype="0" decel="10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 nodeType="clickPar">
                      <p:stCondLst>
                        <p:cond delay="indefinite"/>
                      </p:stCondLst>
                      <p:childTnLst>
                        <p:par>
                          <p:cTn id="2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6" presetID="50" presetClass="entr" presetSubtype="0" decel="10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 nodeType="clickPar">
                      <p:stCondLst>
                        <p:cond delay="indefinite"/>
                      </p:stCondLst>
                      <p:childTnLst>
                        <p:par>
                          <p:cTn id="3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3" presetID="50" presetClass="entr" presetSubtype="0" decel="10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532" name="Picture 4" descr="lam bai">
            <a:extLst>
              <a:ext uri="{FF2B5EF4-FFF2-40B4-BE49-F238E27FC236}">
                <a16:creationId xmlns:a16="http://schemas.microsoft.com/office/drawing/2014/main" id="{6AA08924-C06B-4B10-9B35-35010E2006D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6088" y="5440363"/>
            <a:ext cx="1211262" cy="12112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2533" name="Picture 2" descr="j0232133">
            <a:extLst>
              <a:ext uri="{FF2B5EF4-FFF2-40B4-BE49-F238E27FC236}">
                <a16:creationId xmlns:a16="http://schemas.microsoft.com/office/drawing/2014/main" id="{C621BF8C-F3E6-48A2-B157-6820040F4C0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53338" y="5440363"/>
            <a:ext cx="1181100" cy="12112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2534" name="Picture 3">
            <a:extLst>
              <a:ext uri="{FF2B5EF4-FFF2-40B4-BE49-F238E27FC236}">
                <a16:creationId xmlns:a16="http://schemas.microsoft.com/office/drawing/2014/main" id="{35F1F352-B625-4547-AFF5-DC6C0944D4E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44" t="8955" r="4227" b="7487"/>
          <a:stretch>
            <a:fillRect/>
          </a:stretch>
        </p:blipFill>
        <p:spPr bwMode="auto">
          <a:xfrm>
            <a:off x="1541463" y="1422400"/>
            <a:ext cx="5541962" cy="3890963"/>
          </a:xfrm>
          <a:prstGeom prst="rect">
            <a:avLst/>
          </a:prstGeom>
          <a:noFill/>
          <a:ln w="19050">
            <a:solidFill>
              <a:srgbClr val="00B05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ransition spd="slow"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6" name="Picture 4" descr="lam bai">
            <a:extLst>
              <a:ext uri="{FF2B5EF4-FFF2-40B4-BE49-F238E27FC236}">
                <a16:creationId xmlns:a16="http://schemas.microsoft.com/office/drawing/2014/main" id="{DAA57240-59AE-4314-8ED5-6C9EEFD88ED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6088" y="5440363"/>
            <a:ext cx="1211262" cy="12112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3557" name="Picture 2" descr="j0232133">
            <a:extLst>
              <a:ext uri="{FF2B5EF4-FFF2-40B4-BE49-F238E27FC236}">
                <a16:creationId xmlns:a16="http://schemas.microsoft.com/office/drawing/2014/main" id="{FC09B426-4D9F-4A10-89FC-27407BD0099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51738" y="5313363"/>
            <a:ext cx="1311275" cy="1346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3558" name="Picture 2">
            <a:hlinkClick r:id="rId4" action="ppaction://hlinkfile"/>
            <a:extLst>
              <a:ext uri="{FF2B5EF4-FFF2-40B4-BE49-F238E27FC236}">
                <a16:creationId xmlns:a16="http://schemas.microsoft.com/office/drawing/2014/main" id="{B70833AB-5DCE-4AC5-AE44-320FD1C72C4C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57350" y="1322388"/>
            <a:ext cx="5397500" cy="411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/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MMPROD_NEXTUNIQUEID" val="10009"/>
  <p:tag name="MMPROD_UIDATA" val="&lt;database version=&quot;7.0&quot;&gt;&lt;object type=&quot;1&quot; unique_id=&quot;10001&quot;&gt;&lt;object type=&quot;8&quot; unique_id=&quot;10002&quot;&gt;&lt;/object&gt;&lt;object type=&quot;2&quot; unique_id=&quot;10003&quot;&gt;&lt;object type=&quot;3&quot; unique_id=&quot;10004&quot;&gt;&lt;property id=&quot;20148&quot; value=&quot;5&quot;/&gt;&lt;property id=&quot;20300&quot; value=&quot;Slide 2&quot;/&gt;&lt;property id=&quot;20307&quot; value=&quot;293&quot;/&gt;&lt;/object&gt;&lt;object type=&quot;3&quot; unique_id=&quot;10005&quot;&gt;&lt;property id=&quot;20148&quot; value=&quot;5&quot;/&gt;&lt;property id=&quot;20300&quot; value=&quot;Slide 3&quot;/&gt;&lt;property id=&quot;20307&quot; value=&quot;295&quot;/&gt;&lt;/object&gt;&lt;object type=&quot;3&quot; unique_id=&quot;10006&quot;&gt;&lt;property id=&quot;20148&quot; value=&quot;5&quot;/&gt;&lt;property id=&quot;20300&quot; value=&quot;Slide 4&quot;/&gt;&lt;property id=&quot;20307&quot; value=&quot;258&quot;/&gt;&lt;/object&gt;&lt;object type=&quot;3&quot; unique_id=&quot;10007&quot;&gt;&lt;property id=&quot;20148&quot; value=&quot;5&quot;/&gt;&lt;property id=&quot;20300&quot; value=&quot;Slide 5&quot;/&gt;&lt;property id=&quot;20307&quot; value=&quot;259&quot;/&gt;&lt;/object&gt;&lt;object type=&quot;3&quot; unique_id=&quot;10008&quot;&gt;&lt;property id=&quot;20148&quot; value=&quot;5&quot;/&gt;&lt;property id=&quot;20300&quot; value=&quot;Slide 6&quot;/&gt;&lt;property id=&quot;20307&quot; value=&quot;315&quot;/&gt;&lt;/object&gt;&lt;object type=&quot;3&quot; unique_id=&quot;10009&quot;&gt;&lt;property id=&quot;20148&quot; value=&quot;5&quot;/&gt;&lt;property id=&quot;20300&quot; value=&quot;Slide 7 - &amp;quot;Mở đầu bài học:&amp;quot;&quot;/&gt;&lt;property id=&quot;20307&quot; value=&quot;306&quot;/&gt;&lt;/object&gt;&lt;object type=&quot;3&quot; unique_id=&quot;10010&quot;&gt;&lt;property id=&quot;20148&quot; value=&quot;5&quot;/&gt;&lt;property id=&quot;20300&quot; value=&quot;Slide 8&quot;/&gt;&lt;property id=&quot;20307&quot; value=&quot;314&quot;/&gt;&lt;/object&gt;&lt;object type=&quot;3&quot; unique_id=&quot;10011&quot;&gt;&lt;property id=&quot;20148&quot; value=&quot;5&quot;/&gt;&lt;property id=&quot;20300&quot; value=&quot;Slide 9&quot;/&gt;&lt;property id=&quot;20307&quot; value=&quot;296&quot;/&gt;&lt;/object&gt;&lt;object type=&quot;3&quot; unique_id=&quot;10012&quot;&gt;&lt;property id=&quot;20148&quot; value=&quot;5&quot;/&gt;&lt;property id=&quot;20300&quot; value=&quot;Slide 10 - &amp;quot;1.1. Tạo bảng&amp;quot;&quot;/&gt;&lt;property id=&quot;20307&quot; value=&quot;264&quot;/&gt;&lt;/object&gt;&lt;object type=&quot;3&quot; unique_id=&quot;10013&quot;&gt;&lt;property id=&quot;20148&quot; value=&quot;5&quot;/&gt;&lt;property id=&quot;20300&quot; value=&quot;Slide 11&quot;/&gt;&lt;property id=&quot;20307&quot; value=&quot;265&quot;/&gt;&lt;/object&gt;&lt;object type=&quot;3&quot; unique_id=&quot;10014&quot;&gt;&lt;property id=&quot;20148&quot; value=&quot;5&quot;/&gt;&lt;property id=&quot;20300&quot; value=&quot;Slide 12 - &amp;quot;1.1. Tạo bảng&amp;quot;&quot;/&gt;&lt;property id=&quot;20307&quot; value=&quot;297&quot;/&gt;&lt;/object&gt;&lt;object type=&quot;3&quot; unique_id=&quot;10015&quot;&gt;&lt;property id=&quot;20148&quot; value=&quot;5&quot;/&gt;&lt;property id=&quot;20300&quot; value=&quot;Slide 13 - &amp;quot;1.1. Tạo bảng&amp;quot;&quot;/&gt;&lt;property id=&quot;20307&quot; value=&quot;298&quot;/&gt;&lt;/object&gt;&lt;object type=&quot;3&quot; unique_id=&quot;10016&quot;&gt;&lt;property id=&quot;20148&quot; value=&quot;5&quot;/&gt;&lt;property id=&quot;20300&quot; value=&quot;Slide 14&quot;/&gt;&lt;property id=&quot;20307&quot; value=&quot;271&quot;/&gt;&lt;/object&gt;&lt;object type=&quot;3&quot; unique_id=&quot;10017&quot;&gt;&lt;property id=&quot;20148&quot; value=&quot;5&quot;/&gt;&lt;property id=&quot;20300&quot; value=&quot;Slide 15 - &amp;quot;1.2. Chọn các thành phần của bảng&amp;quot;&quot;/&gt;&lt;property id=&quot;20307&quot; value=&quot;290&quot;/&gt;&lt;/object&gt;&lt;object type=&quot;3&quot; unique_id=&quot;10018&quot;&gt;&lt;property id=&quot;20148&quot; value=&quot;5&quot;/&gt;&lt;property id=&quot;20300&quot; value=&quot;Slide 16 - &amp;quot;1.2. Chọn các thành phần của bảng&amp;quot;&quot;/&gt;&lt;property id=&quot;20307&quot; value=&quot;269&quot;/&gt;&lt;/object&gt;&lt;object type=&quot;3&quot; unique_id=&quot;10019&quot;&gt;&lt;property id=&quot;20148&quot; value=&quot;5&quot;/&gt;&lt;property id=&quot;20300&quot; value=&quot;Slide 17 - &amp;quot;1.2. Chọn các thành phần của bảng&amp;quot;&quot;/&gt;&lt;property id=&quot;20307&quot; value=&quot;270&quot;/&gt;&lt;/object&gt;&lt;object type=&quot;3&quot; unique_id=&quot;10020&quot;&gt;&lt;property id=&quot;20148&quot; value=&quot;5&quot;/&gt;&lt;property id=&quot;20300&quot; value=&quot;Slide 18 - &amp;quot;1.2. Chọn các thành phần của bảng&amp;quot;&quot;/&gt;&lt;property id=&quot;20307&quot; value=&quot;273&quot;/&gt;&lt;/object&gt;&lt;object type=&quot;3&quot; unique_id=&quot;10021&quot;&gt;&lt;property id=&quot;20148&quot; value=&quot;5&quot;/&gt;&lt;property id=&quot;20300&quot; value=&quot;Slide 19 - &amp;quot;1.3. Thay đổi kích thước&amp;quot;&quot;/&gt;&lt;property id=&quot;20307&quot; value=&quot;272&quot;/&gt;&lt;/object&gt;&lt;object type=&quot;3&quot; unique_id=&quot;10022&quot;&gt;&lt;property id=&quot;20148&quot; value=&quot;5&quot;/&gt;&lt;property id=&quot;20300&quot; value=&quot;Slide 20 - &amp;quot;1.3. Thay đổi kích thước&amp;quot;&quot;/&gt;&lt;property id=&quot;20307&quot; value=&quot;274&quot;/&gt;&lt;/object&gt;&lt;object type=&quot;3&quot; unique_id=&quot;10023&quot;&gt;&lt;property id=&quot;20148&quot; value=&quot;5&quot;/&gt;&lt;property id=&quot;20300&quot; value=&quot;Slide 21 - &amp;quot;1.3. Thay đổi kích thước&amp;quot;&quot;/&gt;&lt;property id=&quot;20307&quot; value=&quot;275&quot;/&gt;&lt;/object&gt;&lt;object type=&quot;3&quot; unique_id=&quot;10024&quot;&gt;&lt;property id=&quot;20148&quot; value=&quot;5&quot;/&gt;&lt;property id=&quot;20300&quot; value=&quot;Slide 22 - &amp;quot;2.1. CHÈN, XÓA DÒNG (CỘT):&amp;quot;&quot;/&gt;&lt;property id=&quot;20307&quot; value=&quot;300&quot;/&gt;&lt;/object&gt;&lt;object type=&quot;3&quot; unique_id=&quot;10025&quot;&gt;&lt;property id=&quot;20148&quot; value=&quot;5&quot;/&gt;&lt;property id=&quot;20300&quot; value=&quot;Slide 23 - &amp;quot;2.1. CHÈN, XÓA DÒNG (CỘT):&amp;quot;&quot;/&gt;&lt;property id=&quot;20307&quot; value=&quot;301&quot;/&gt;&lt;/object&gt;&lt;object type=&quot;3&quot; unique_id=&quot;10026&quot;&gt;&lt;property id=&quot;20148&quot; value=&quot;5&quot;/&gt;&lt;property id=&quot;20300&quot; value=&quot;Slide 24 - &amp;quot;2.2. TÁCH DÒNG (CỘT):&amp;quot;&quot;/&gt;&lt;property id=&quot;20307&quot; value=&quot;299&quot;/&gt;&lt;/object&gt;&lt;object type=&quot;3&quot; unique_id=&quot;10027&quot;&gt;&lt;property id=&quot;20148&quot; value=&quot;5&quot;/&gt;&lt;property id=&quot;20300&quot; value=&quot;Slide 25 - &amp;quot;2.3. GHÉP DÒNG (CỘT):&amp;quot;&quot;/&gt;&lt;property id=&quot;20307&quot; value=&quot;302&quot;/&gt;&lt;/object&gt;&lt;object type=&quot;3&quot; unique_id=&quot;10028&quot;&gt;&lt;property id=&quot;20148&quot; value=&quot;5&quot;/&gt;&lt;property id=&quot;20300&quot; value=&quot;Slide 26 - &amp;quot;2.4. ĐỊNH DẠNG VĂN BẢN TRONG Ô&amp;quot;&quot;/&gt;&lt;property id=&quot;20307&quot; value=&quot;303&quot;/&gt;&lt;/object&gt;&lt;object type=&quot;3&quot; unique_id=&quot;10029&quot;&gt;&lt;property id=&quot;20148&quot; value=&quot;5&quot;/&gt;&lt;property id=&quot;20300&quot; value=&quot;Slide 27 - &amp;quot;3. Bài tập áp dụng&amp;quot;&quot;/&gt;&lt;property id=&quot;20307&quot; value=&quot;309&quot;/&gt;&lt;/object&gt;&lt;object type=&quot;3&quot; unique_id=&quot;10030&quot;&gt;&lt;property id=&quot;20148&quot; value=&quot;5&quot;/&gt;&lt;property id=&quot;20300&quot; value=&quot;Slide 28 - &amp;quot;4. Củng cố kiến thức&amp;quot;&quot;/&gt;&lt;property id=&quot;20307&quot; value=&quot;282&quot;/&gt;&lt;/object&gt;&lt;object type=&quot;3&quot; unique_id=&quot;10031&quot;&gt;&lt;property id=&quot;20148&quot; value=&quot;5&quot;/&gt;&lt;property id=&quot;20300&quot; value=&quot;Slide 29 - &amp;quot;4. Củng cố kiến thức&amp;quot;&quot;/&gt;&lt;property id=&quot;20307&quot; value=&quot;289&quot;/&gt;&lt;/object&gt;&lt;object type=&quot;3&quot; unique_id=&quot;10032&quot;&gt;&lt;property id=&quot;20148&quot; value=&quot;5&quot;/&gt;&lt;property id=&quot;20300&quot; value=&quot;Slide 30&quot;/&gt;&lt;property id=&quot;20307&quot; value=&quot;312&quot;/&gt;&lt;/object&gt;&lt;object type=&quot;3&quot; unique_id=&quot;10064&quot;&gt;&lt;property id=&quot;20148&quot; value=&quot;5&quot;/&gt;&lt;property id=&quot;20300&quot; value=&quot;Slide 1&quot;/&gt;&lt;property id=&quot;20307&quot; value=&quot;316&quot;/&gt;&lt;/object&gt;&lt;/object&gt;&lt;/object&gt;&lt;/database&gt;"/>
  <p:tag name="SECTOMILLISECCONVERTED" val="1"/>
</p:tagLst>
</file>

<file path=ppt/theme/theme1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3241</TotalTime>
  <Words>398</Words>
  <Application>Microsoft Office PowerPoint</Application>
  <PresentationFormat>On-screen Show (4:3)</PresentationFormat>
  <Paragraphs>29</Paragraphs>
  <Slides>12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9" baseType="lpstr">
      <vt:lpstr>Calibri</vt:lpstr>
      <vt:lpstr>Arial</vt:lpstr>
      <vt:lpstr>Trebuchet MS</vt:lpstr>
      <vt:lpstr>Wingdings 3</vt:lpstr>
      <vt:lpstr>Times New Roman</vt:lpstr>
      <vt:lpstr>.VnHelvetInsH</vt:lpstr>
      <vt:lpstr>Facet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Home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Hoang Hiep Lai</dc:creator>
  <cp:lastModifiedBy>thien minh</cp:lastModifiedBy>
  <cp:revision>654</cp:revision>
  <dcterms:created xsi:type="dcterms:W3CDTF">2012-11-25T11:53:21Z</dcterms:created>
  <dcterms:modified xsi:type="dcterms:W3CDTF">2020-02-09T01:58:19Z</dcterms:modified>
</cp:coreProperties>
</file>